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5.xml.rels" ContentType="application/vnd.openxmlformats-package.relationships+xml"/>
  <Override PartName="/ppt/notesSlides/notesSlide5.xml" ContentType="application/vnd.openxmlformats-officedocument.presentationml.notesSlide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4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6.png" ContentType="image/png"/>
  <Override PartName="/ppt/media/image28.png" ContentType="image/png"/>
  <Override PartName="/ppt/media/image24.jpeg" ContentType="image/jpeg"/>
  <Override PartName="/ppt/media/image31.png" ContentType="image/png"/>
  <Override PartName="/ppt/media/image22.png" ContentType="image/png"/>
  <Override PartName="/ppt/media/image21.png" ContentType="image/png"/>
  <Override PartName="/ppt/media/image30.png" ContentType="image/png"/>
  <Override PartName="/ppt/media/image25.jpeg" ContentType="image/jpeg"/>
  <Override PartName="/ppt/media/image20.gif" ContentType="image/gif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6.png" ContentType="image/png"/>
  <Override PartName="/ppt/media/image27.jpeg" ContentType="image/jpe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Cliquez pour modifier le format des notes</a:t>
            </a:r>
            <a:endParaRPr/>
          </a:p>
        </p:txBody>
      </p:sp>
      <p:sp>
        <p:nvSpPr>
          <p:cNvPr id="37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fr-FR" sz="1400">
                <a:latin typeface="Times New Roman"/>
              </a:rPr>
              <a:t>&lt;en-tête&gt;</a:t>
            </a:r>
            <a:endParaRPr/>
          </a:p>
        </p:txBody>
      </p:sp>
      <p:sp>
        <p:nvSpPr>
          <p:cNvPr id="37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fr-FR" sz="1400">
                <a:latin typeface="Times New Roman"/>
              </a:rPr>
              <a:t>&lt;date/heure&gt;</a:t>
            </a:r>
            <a:endParaRPr/>
          </a:p>
        </p:txBody>
      </p:sp>
      <p:sp>
        <p:nvSpPr>
          <p:cNvPr id="37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fr-FR" sz="1400">
                <a:latin typeface="Times New Roman"/>
              </a:rPr>
              <a:t>&lt;pied de page&gt;</a:t>
            </a:r>
            <a:endParaRPr/>
          </a:p>
        </p:txBody>
      </p:sp>
      <p:sp>
        <p:nvSpPr>
          <p:cNvPr id="37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2310030-59F6-48B5-9923-82EFC6709108}" type="slidenum">
              <a:rPr lang="fr-FR" sz="1400">
                <a:latin typeface="Times New Roman"/>
              </a:rPr>
              <a:t>&lt;numéro&gt;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fr-FR" sz="2000" strike="noStrike">
                <a:latin typeface="Arial"/>
              </a:rPr>
              <a:t>Les neurones sont des cellules nerveuse qui dans un organisme effectuent du traitement d’informations. </a:t>
            </a:r>
            <a:endParaRPr/>
          </a:p>
          <a:p>
            <a:r>
              <a:rPr lang="fr-FR" sz="2000" strike="noStrike">
                <a:latin typeface="Arial"/>
              </a:rPr>
              <a:t>Les neurones communiques entre eux par l’intermédiaires de synapses. </a:t>
            </a:r>
            <a:endParaRPr/>
          </a:p>
          <a:p>
            <a:r>
              <a:rPr lang="fr-FR" sz="2000" strike="noStrike">
                <a:latin typeface="Arial"/>
              </a:rPr>
              <a:t>Une synapse est une interface chimique entre deux neurones.</a:t>
            </a:r>
            <a:endParaRPr/>
          </a:p>
          <a:p>
            <a:r>
              <a:rPr lang="fr-FR" sz="2000" strike="noStrike">
                <a:latin typeface="Arial"/>
              </a:rPr>
              <a:t>Les neurones envoient des impulsions nerveuse le long de leurs axones vers les synapses. Ces signaux electriques sont convertis en message chimique par la synapse côté neurone pré-synaptique vers le côté post synaptique qui le retransforme en influx nerveux electrique.</a:t>
            </a:r>
            <a:endParaRPr/>
          </a:p>
        </p:txBody>
      </p:sp>
      <p:sp>
        <p:nvSpPr>
          <p:cNvPr id="51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48A4042-461E-4294-9C27-19C03604FCE1}" type="slidenum">
              <a:rPr lang="fr-FR" sz="1200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365832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856080" y="4099680"/>
            <a:ext cx="365832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273096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2730960" y="409968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856080" y="409968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365832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856080" y="2249640"/>
            <a:ext cx="365832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29" name="" descr=""/>
          <p:cNvPicPr/>
          <p:nvPr/>
        </p:nvPicPr>
        <p:blipFill>
          <a:blip r:embed="rId2"/>
          <a:stretch/>
        </p:blipFill>
        <p:spPr>
          <a:xfrm>
            <a:off x="856080" y="2560680"/>
            <a:ext cx="3658320" cy="291852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3"/>
          <a:stretch/>
        </p:blipFill>
        <p:spPr>
          <a:xfrm>
            <a:off x="856080" y="2560680"/>
            <a:ext cx="3658320" cy="2918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856080" y="2249640"/>
            <a:ext cx="3658320" cy="354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365832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178524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2730960" y="2249640"/>
            <a:ext cx="178524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ubTitle"/>
          </p:nvPr>
        </p:nvSpPr>
        <p:spPr>
          <a:xfrm>
            <a:off x="800280" y="892080"/>
            <a:ext cx="7428960" cy="2169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856080" y="409968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2730960" y="2249640"/>
            <a:ext cx="178524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856080" y="2249640"/>
            <a:ext cx="3658320" cy="354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178524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273096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2730960" y="409968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273096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856080" y="4099680"/>
            <a:ext cx="365832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365832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856080" y="4099680"/>
            <a:ext cx="365832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273096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2730960" y="409968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856080" y="409968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365832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856080" y="2249640"/>
            <a:ext cx="365832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856080" y="2560680"/>
            <a:ext cx="3658320" cy="291852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3"/>
          <a:stretch/>
        </p:blipFill>
        <p:spPr>
          <a:xfrm>
            <a:off x="856080" y="2560680"/>
            <a:ext cx="3658320" cy="2918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5" name="PlaceHolder 2"/>
          <p:cNvSpPr>
            <a:spLocks noGrp="1"/>
          </p:cNvSpPr>
          <p:nvPr>
            <p:ph type="subTitle"/>
          </p:nvPr>
        </p:nvSpPr>
        <p:spPr>
          <a:xfrm>
            <a:off x="856080" y="2249640"/>
            <a:ext cx="3658320" cy="354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365832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178524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2730960" y="2249640"/>
            <a:ext cx="178524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365832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ubTitle"/>
          </p:nvPr>
        </p:nvSpPr>
        <p:spPr>
          <a:xfrm>
            <a:off x="800280" y="892080"/>
            <a:ext cx="7428960" cy="2169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856080" y="409968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2730960" y="2249640"/>
            <a:ext cx="178524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178524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273096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2730960" y="409968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273096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856080" y="4099680"/>
            <a:ext cx="365832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365832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856080" y="4099680"/>
            <a:ext cx="365832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273096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2730960" y="409968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856080" y="409968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365832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856080" y="2249640"/>
            <a:ext cx="365832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86" name="" descr=""/>
          <p:cNvPicPr/>
          <p:nvPr/>
        </p:nvPicPr>
        <p:blipFill>
          <a:blip r:embed="rId2"/>
          <a:stretch/>
        </p:blipFill>
        <p:spPr>
          <a:xfrm>
            <a:off x="856080" y="2560680"/>
            <a:ext cx="3658320" cy="291852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3"/>
          <a:stretch/>
        </p:blipFill>
        <p:spPr>
          <a:xfrm>
            <a:off x="856080" y="2560680"/>
            <a:ext cx="3658320" cy="2918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6" name="PlaceHolder 2"/>
          <p:cNvSpPr>
            <a:spLocks noGrp="1"/>
          </p:cNvSpPr>
          <p:nvPr>
            <p:ph type="subTitle"/>
          </p:nvPr>
        </p:nvSpPr>
        <p:spPr>
          <a:xfrm>
            <a:off x="856080" y="2249640"/>
            <a:ext cx="3658320" cy="354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365832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178524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2730960" y="2249640"/>
            <a:ext cx="178524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178524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2730960" y="2249640"/>
            <a:ext cx="178524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subTitle"/>
          </p:nvPr>
        </p:nvSpPr>
        <p:spPr>
          <a:xfrm>
            <a:off x="800280" y="892080"/>
            <a:ext cx="7428960" cy="2169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856080" y="409968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2730960" y="2249640"/>
            <a:ext cx="178524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178524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273096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2730960" y="409968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273096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5" name="PlaceHolder 4"/>
          <p:cNvSpPr>
            <a:spLocks noGrp="1"/>
          </p:cNvSpPr>
          <p:nvPr>
            <p:ph type="body"/>
          </p:nvPr>
        </p:nvSpPr>
        <p:spPr>
          <a:xfrm>
            <a:off x="856080" y="4099680"/>
            <a:ext cx="365832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365832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856080" y="4099680"/>
            <a:ext cx="365832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273096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2" name="PlaceHolder 4"/>
          <p:cNvSpPr>
            <a:spLocks noGrp="1"/>
          </p:cNvSpPr>
          <p:nvPr>
            <p:ph type="body"/>
          </p:nvPr>
        </p:nvSpPr>
        <p:spPr>
          <a:xfrm>
            <a:off x="2730960" y="409968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3" name="PlaceHolder 5"/>
          <p:cNvSpPr>
            <a:spLocks noGrp="1"/>
          </p:cNvSpPr>
          <p:nvPr>
            <p:ph type="body"/>
          </p:nvPr>
        </p:nvSpPr>
        <p:spPr>
          <a:xfrm>
            <a:off x="856080" y="409968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365832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856080" y="2249640"/>
            <a:ext cx="365832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67" name="" descr=""/>
          <p:cNvPicPr/>
          <p:nvPr/>
        </p:nvPicPr>
        <p:blipFill>
          <a:blip r:embed="rId2"/>
          <a:stretch/>
        </p:blipFill>
        <p:spPr>
          <a:xfrm>
            <a:off x="856080" y="2560680"/>
            <a:ext cx="3658320" cy="2918520"/>
          </a:xfrm>
          <a:prstGeom prst="rect">
            <a:avLst/>
          </a:prstGeom>
          <a:ln>
            <a:noFill/>
          </a:ln>
        </p:spPr>
      </p:pic>
      <p:pic>
        <p:nvPicPr>
          <p:cNvPr id="368" name="" descr=""/>
          <p:cNvPicPr/>
          <p:nvPr/>
        </p:nvPicPr>
        <p:blipFill>
          <a:blip r:embed="rId3"/>
          <a:stretch/>
        </p:blipFill>
        <p:spPr>
          <a:xfrm>
            <a:off x="856080" y="2560680"/>
            <a:ext cx="3658320" cy="2918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800280" y="892080"/>
            <a:ext cx="7428960" cy="2169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856080" y="409968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2730960" y="2249640"/>
            <a:ext cx="178524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1785240" cy="3541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273096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2730960" y="409968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85608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2730960" y="2249640"/>
            <a:ext cx="178524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856080" y="4099680"/>
            <a:ext cx="3658320" cy="1689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85680" y="4680"/>
            <a:ext cx="1764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2"/>
          <p:cNvSpPr/>
          <p:nvPr/>
        </p:nvSpPr>
        <p:spPr>
          <a:xfrm>
            <a:off x="24840" y="217656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3"/>
          <p:cNvSpPr/>
          <p:nvPr/>
        </p:nvSpPr>
        <p:spPr>
          <a:xfrm>
            <a:off x="21600" y="402120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4"/>
          <p:cNvSpPr/>
          <p:nvPr/>
        </p:nvSpPr>
        <p:spPr>
          <a:xfrm>
            <a:off x="150120" y="4680"/>
            <a:ext cx="277200" cy="1810800"/>
          </a:xfrm>
          <a:custGeom>
            <a:avLst/>
            <a:gdLst/>
            <a:ahLst/>
            <a:rect l="0" t="0" r="r" b="b"/>
            <a:pathLst>
              <a:path w="234" h="1142">
                <a:moveTo>
                  <a:pt x="218" y="1141"/>
                </a:moveTo>
                <a:lnTo>
                  <a:pt x="0" y="626"/>
                </a:lnTo>
                <a:lnTo>
                  <a:pt x="0" y="0"/>
                </a:lnTo>
                <a:lnTo>
                  <a:pt x="15" y="0"/>
                </a:lnTo>
                <a:lnTo>
                  <a:pt x="15" y="623"/>
                </a:lnTo>
                <a:lnTo>
                  <a:pt x="233" y="1135"/>
                </a:lnTo>
                <a:lnTo>
                  <a:pt x="218" y="1141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5"/>
          <p:cNvSpPr/>
          <p:nvPr/>
        </p:nvSpPr>
        <p:spPr>
          <a:xfrm>
            <a:off x="377280" y="180180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6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6"/>
          <p:cNvSpPr/>
          <p:nvPr/>
        </p:nvSpPr>
        <p:spPr>
          <a:xfrm>
            <a:off x="214200" y="4680"/>
            <a:ext cx="277200" cy="1429920"/>
          </a:xfrm>
          <a:custGeom>
            <a:avLst/>
            <a:gdLst/>
            <a:ahLst/>
            <a:rect l="0" t="0" r="r" b="b"/>
            <a:pathLst>
              <a:path w="234" h="902">
                <a:moveTo>
                  <a:pt x="221" y="901"/>
                </a:moveTo>
                <a:lnTo>
                  <a:pt x="0" y="383"/>
                </a:lnTo>
                <a:lnTo>
                  <a:pt x="0" y="0"/>
                </a:lnTo>
                <a:lnTo>
                  <a:pt x="18" y="0"/>
                </a:lnTo>
                <a:lnTo>
                  <a:pt x="18" y="380"/>
                </a:lnTo>
                <a:lnTo>
                  <a:pt x="233" y="895"/>
                </a:lnTo>
                <a:lnTo>
                  <a:pt x="221" y="901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7"/>
          <p:cNvSpPr/>
          <p:nvPr/>
        </p:nvSpPr>
        <p:spPr>
          <a:xfrm>
            <a:off x="409680" y="0"/>
            <a:ext cx="114120" cy="912600"/>
          </a:xfrm>
          <a:custGeom>
            <a:avLst/>
            <a:gdLst/>
            <a:ahLst/>
            <a:rect l="0" t="0" r="r" b="b"/>
            <a:pathLst>
              <a:path w="97" h="576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8"/>
          <p:cNvSpPr/>
          <p:nvPr/>
        </p:nvSpPr>
        <p:spPr>
          <a:xfrm>
            <a:off x="441720" y="142092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7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9"/>
          <p:cNvSpPr/>
          <p:nvPr/>
        </p:nvSpPr>
        <p:spPr>
          <a:xfrm>
            <a:off x="441720" y="90324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0"/>
          <p:cNvSpPr/>
          <p:nvPr/>
        </p:nvSpPr>
        <p:spPr>
          <a:xfrm>
            <a:off x="480960" y="0"/>
            <a:ext cx="316440" cy="526680"/>
          </a:xfrm>
          <a:custGeom>
            <a:avLst/>
            <a:gdLst/>
            <a:ahLst/>
            <a:rect l="0" t="0" r="r" b="b"/>
            <a:pathLst>
              <a:path w="267" h="333">
                <a:moveTo>
                  <a:pt x="257" y="332"/>
                </a:moveTo>
                <a:lnTo>
                  <a:pt x="48" y="123"/>
                </a:lnTo>
                <a:lnTo>
                  <a:pt x="0" y="6"/>
                </a:lnTo>
                <a:lnTo>
                  <a:pt x="15" y="0"/>
                </a:lnTo>
                <a:lnTo>
                  <a:pt x="63" y="114"/>
                </a:lnTo>
                <a:lnTo>
                  <a:pt x="266" y="320"/>
                </a:lnTo>
                <a:lnTo>
                  <a:pt x="257" y="332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1"/>
          <p:cNvSpPr/>
          <p:nvPr/>
        </p:nvSpPr>
        <p:spPr>
          <a:xfrm>
            <a:off x="765720" y="488880"/>
            <a:ext cx="120960" cy="147240"/>
          </a:xfrm>
          <a:custGeom>
            <a:avLst/>
            <a:gdLst/>
            <a:ahLst/>
            <a:rect l="0" t="0" r="r" b="b"/>
            <a:pathLst>
              <a:path w="35" h="32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lnTo>
                  <a:pt x="17" y="4"/>
                </a:ln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2"/>
          <p:cNvSpPr/>
          <p:nvPr/>
        </p:nvSpPr>
        <p:spPr>
          <a:xfrm>
            <a:off x="7200" y="1801800"/>
            <a:ext cx="92520" cy="126720"/>
          </a:xfrm>
          <a:custGeom>
            <a:avLst/>
            <a:gdLst/>
            <a:ahLst/>
            <a:rect l="0" t="0" r="r" b="b"/>
            <a:pathLst>
              <a:path w="79" h="81">
                <a:moveTo>
                  <a:pt x="6" y="80"/>
                </a:moveTo>
                <a:lnTo>
                  <a:pt x="0" y="71"/>
                </a:lnTo>
                <a:lnTo>
                  <a:pt x="69" y="0"/>
                </a:lnTo>
                <a:lnTo>
                  <a:pt x="78" y="9"/>
                </a:lnTo>
                <a:lnTo>
                  <a:pt x="6" y="80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3"/>
          <p:cNvSpPr/>
          <p:nvPr/>
        </p:nvSpPr>
        <p:spPr>
          <a:xfrm>
            <a:off x="-7200" y="3549600"/>
            <a:ext cx="110520" cy="480600"/>
          </a:xfrm>
          <a:custGeom>
            <a:avLst/>
            <a:gdLst/>
            <a:ahLst/>
            <a:rect l="0" t="0" r="r" b="b"/>
            <a:pathLst>
              <a:path w="94" h="304">
                <a:moveTo>
                  <a:pt x="93" y="303"/>
                </a:moveTo>
                <a:lnTo>
                  <a:pt x="78" y="303"/>
                </a:lnTo>
                <a:lnTo>
                  <a:pt x="78" y="78"/>
                </a:lnTo>
                <a:lnTo>
                  <a:pt x="0" y="12"/>
                </a:lnTo>
                <a:lnTo>
                  <a:pt x="12" y="0"/>
                </a:lnTo>
                <a:lnTo>
                  <a:pt x="93" y="69"/>
                </a:lnTo>
                <a:lnTo>
                  <a:pt x="93" y="303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CustomShape 14"/>
          <p:cNvSpPr/>
          <p:nvPr/>
        </p:nvSpPr>
        <p:spPr>
          <a:xfrm>
            <a:off x="96480" y="1382760"/>
            <a:ext cx="106920" cy="475920"/>
          </a:xfrm>
          <a:custGeom>
            <a:avLst/>
            <a:gdLst/>
            <a:ahLst/>
            <a:rect l="0" t="0" r="r" b="b"/>
            <a:pathLst>
              <a:path w="91" h="301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CustomShape 15"/>
          <p:cNvSpPr/>
          <p:nvPr/>
        </p:nvSpPr>
        <p:spPr>
          <a:xfrm>
            <a:off x="153720" y="1849320"/>
            <a:ext cx="85320" cy="107640"/>
          </a:xfrm>
          <a:custGeom>
            <a:avLst/>
            <a:gdLst/>
            <a:ahLst/>
            <a:rect l="0" t="0" r="r" b="b"/>
            <a:pathLst>
              <a:path w="25" h="24">
                <a:moveTo>
                  <a:pt x="12" y="23"/>
                </a:moveTo>
                <a:cubicBezTo>
                  <a:pt x="6" y="23"/>
                  <a:pt x="0" y="18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18" y="0"/>
                  <a:pt x="24" y="5"/>
                  <a:pt x="24" y="12"/>
                </a:cubicBezTo>
                <a:cubicBezTo>
                  <a:pt x="24" y="18"/>
                  <a:pt x="18" y="23"/>
                  <a:pt x="12" y="23"/>
                </a:cubicBezTo>
                <a:lnTo>
                  <a:pt x="12" y="4"/>
                </a:ln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20" y="16"/>
                  <a:pt x="20" y="12"/>
                </a:cubicBezTo>
                <a:cubicBezTo>
                  <a:pt x="20" y="8"/>
                  <a:pt x="16" y="4"/>
                  <a:pt x="12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CustomShape 16"/>
          <p:cNvSpPr/>
          <p:nvPr/>
        </p:nvSpPr>
        <p:spPr>
          <a:xfrm>
            <a:off x="100080" y="4662360"/>
            <a:ext cx="1764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CustomShape 17"/>
          <p:cNvSpPr/>
          <p:nvPr/>
        </p:nvSpPr>
        <p:spPr>
          <a:xfrm>
            <a:off x="167760" y="5041800"/>
            <a:ext cx="277200" cy="1801440"/>
          </a:xfrm>
          <a:custGeom>
            <a:avLst/>
            <a:gdLst/>
            <a:ahLst/>
            <a:rect l="0" t="0" r="r" b="b"/>
            <a:pathLst>
              <a:path w="234" h="1136">
                <a:moveTo>
                  <a:pt x="15" y="1135"/>
                </a:moveTo>
                <a:lnTo>
                  <a:pt x="0" y="1135"/>
                </a:lnTo>
                <a:lnTo>
                  <a:pt x="0" y="515"/>
                </a:lnTo>
                <a:lnTo>
                  <a:pt x="0" y="512"/>
                </a:lnTo>
                <a:lnTo>
                  <a:pt x="218" y="0"/>
                </a:lnTo>
                <a:lnTo>
                  <a:pt x="233" y="6"/>
                </a:lnTo>
                <a:lnTo>
                  <a:pt x="15" y="518"/>
                </a:lnTo>
                <a:lnTo>
                  <a:pt x="15" y="1135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CustomShape 18"/>
          <p:cNvSpPr/>
          <p:nvPr/>
        </p:nvSpPr>
        <p:spPr>
          <a:xfrm>
            <a:off x="39240" y="448164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CustomShape 19"/>
          <p:cNvSpPr/>
          <p:nvPr/>
        </p:nvSpPr>
        <p:spPr>
          <a:xfrm>
            <a:off x="-10800" y="5627520"/>
            <a:ext cx="64080" cy="1215720"/>
          </a:xfrm>
          <a:custGeom>
            <a:avLst/>
            <a:gdLst/>
            <a:ahLst/>
            <a:rect l="0" t="0" r="r" b="b"/>
            <a:pathLst>
              <a:path w="55" h="767">
                <a:moveTo>
                  <a:pt x="54" y="766"/>
                </a:moveTo>
                <a:lnTo>
                  <a:pt x="36" y="766"/>
                </a:lnTo>
                <a:lnTo>
                  <a:pt x="36" y="149"/>
                </a:lnTo>
                <a:lnTo>
                  <a:pt x="0" y="3"/>
                </a:lnTo>
                <a:lnTo>
                  <a:pt x="18" y="0"/>
                </a:lnTo>
                <a:lnTo>
                  <a:pt x="54" y="146"/>
                </a:lnTo>
                <a:lnTo>
                  <a:pt x="54" y="766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CustomShape 20"/>
          <p:cNvSpPr/>
          <p:nvPr/>
        </p:nvSpPr>
        <p:spPr>
          <a:xfrm>
            <a:off x="395280" y="486720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CustomShape 21"/>
          <p:cNvSpPr/>
          <p:nvPr/>
        </p:nvSpPr>
        <p:spPr>
          <a:xfrm>
            <a:off x="232200" y="5423040"/>
            <a:ext cx="280800" cy="1425240"/>
          </a:xfrm>
          <a:custGeom>
            <a:avLst/>
            <a:gdLst/>
            <a:ahLst/>
            <a:rect l="0" t="0" r="r" b="b"/>
            <a:pathLst>
              <a:path w="237" h="899">
                <a:moveTo>
                  <a:pt x="18" y="898"/>
                </a:moveTo>
                <a:lnTo>
                  <a:pt x="0" y="898"/>
                </a:lnTo>
                <a:lnTo>
                  <a:pt x="0" y="515"/>
                </a:lnTo>
                <a:lnTo>
                  <a:pt x="3" y="512"/>
                </a:lnTo>
                <a:lnTo>
                  <a:pt x="221" y="0"/>
                </a:lnTo>
                <a:lnTo>
                  <a:pt x="236" y="6"/>
                </a:lnTo>
                <a:lnTo>
                  <a:pt x="18" y="518"/>
                </a:lnTo>
                <a:lnTo>
                  <a:pt x="18" y="898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" name="CustomShape 22"/>
          <p:cNvSpPr/>
          <p:nvPr/>
        </p:nvSpPr>
        <p:spPr>
          <a:xfrm>
            <a:off x="427320" y="5945040"/>
            <a:ext cx="114120" cy="912600"/>
          </a:xfrm>
          <a:custGeom>
            <a:avLst/>
            <a:gdLst/>
            <a:ahLst/>
            <a:rect l="0" t="0" r="r" b="b"/>
            <a:pathLst>
              <a:path w="97" h="576">
                <a:moveTo>
                  <a:pt x="15" y="575"/>
                </a:moveTo>
                <a:lnTo>
                  <a:pt x="0" y="569"/>
                </a:lnTo>
                <a:lnTo>
                  <a:pt x="81" y="383"/>
                </a:lnTo>
                <a:lnTo>
                  <a:pt x="81" y="0"/>
                </a:lnTo>
                <a:lnTo>
                  <a:pt x="96" y="0"/>
                </a:lnTo>
                <a:lnTo>
                  <a:pt x="96" y="386"/>
                </a:lnTo>
                <a:lnTo>
                  <a:pt x="15" y="575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CustomShape 23"/>
          <p:cNvSpPr/>
          <p:nvPr/>
        </p:nvSpPr>
        <p:spPr>
          <a:xfrm>
            <a:off x="459720" y="524664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CustomShape 24"/>
          <p:cNvSpPr/>
          <p:nvPr/>
        </p:nvSpPr>
        <p:spPr>
          <a:xfrm>
            <a:off x="459720" y="576432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" name="CustomShape 25"/>
          <p:cNvSpPr/>
          <p:nvPr/>
        </p:nvSpPr>
        <p:spPr>
          <a:xfrm>
            <a:off x="502560" y="6330960"/>
            <a:ext cx="312840" cy="517320"/>
          </a:xfrm>
          <a:custGeom>
            <a:avLst/>
            <a:gdLst/>
            <a:ahLst/>
            <a:rect l="0" t="0" r="r" b="b"/>
            <a:pathLst>
              <a:path w="264" h="327">
                <a:moveTo>
                  <a:pt x="15" y="326"/>
                </a:moveTo>
                <a:lnTo>
                  <a:pt x="0" y="320"/>
                </a:lnTo>
                <a:lnTo>
                  <a:pt x="45" y="206"/>
                </a:lnTo>
                <a:lnTo>
                  <a:pt x="48" y="206"/>
                </a:lnTo>
                <a:lnTo>
                  <a:pt x="254" y="0"/>
                </a:lnTo>
                <a:lnTo>
                  <a:pt x="263" y="12"/>
                </a:lnTo>
                <a:lnTo>
                  <a:pt x="60" y="215"/>
                </a:lnTo>
                <a:lnTo>
                  <a:pt x="15" y="326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" name="CustomShape 26"/>
          <p:cNvSpPr/>
          <p:nvPr/>
        </p:nvSpPr>
        <p:spPr>
          <a:xfrm>
            <a:off x="786960" y="6221520"/>
            <a:ext cx="117360" cy="147240"/>
          </a:xfrm>
          <a:custGeom>
            <a:avLst/>
            <a:gdLst/>
            <a:ahLst/>
            <a:rect l="0" t="0" r="r" b="b"/>
            <a:pathLst>
              <a:path w="34" h="32">
                <a:moveTo>
                  <a:pt x="16" y="31"/>
                </a:moveTo>
                <a:cubicBezTo>
                  <a:pt x="12" y="31"/>
                  <a:pt x="8" y="29"/>
                  <a:pt x="5" y="26"/>
                </a:cubicBezTo>
                <a:cubicBezTo>
                  <a:pt x="2" y="24"/>
                  <a:pt x="0" y="20"/>
                  <a:pt x="0" y="15"/>
                </a:cubicBezTo>
                <a:cubicBezTo>
                  <a:pt x="0" y="11"/>
                  <a:pt x="2" y="7"/>
                  <a:pt x="5" y="4"/>
                </a:cubicBezTo>
                <a:cubicBezTo>
                  <a:pt x="8" y="1"/>
                  <a:pt x="12" y="0"/>
                  <a:pt x="16" y="0"/>
                </a:cubicBezTo>
                <a:cubicBezTo>
                  <a:pt x="20" y="0"/>
                  <a:pt x="24" y="1"/>
                  <a:pt x="27" y="4"/>
                </a:cubicBezTo>
                <a:cubicBezTo>
                  <a:pt x="33" y="10"/>
                  <a:pt x="33" y="20"/>
                  <a:pt x="27" y="26"/>
                </a:cubicBezTo>
                <a:cubicBezTo>
                  <a:pt x="24" y="29"/>
                  <a:pt x="20" y="31"/>
                  <a:pt x="16" y="31"/>
                </a:cubicBezTo>
                <a:lnTo>
                  <a:pt x="16" y="4"/>
                </a:lnTo>
                <a:cubicBezTo>
                  <a:pt x="13" y="4"/>
                  <a:pt x="10" y="5"/>
                  <a:pt x="8" y="7"/>
                </a:cubicBezTo>
                <a:cubicBezTo>
                  <a:pt x="6" y="9"/>
                  <a:pt x="4" y="12"/>
                  <a:pt x="4" y="15"/>
                </a:cubicBezTo>
                <a:cubicBezTo>
                  <a:pt x="4" y="19"/>
                  <a:pt x="6" y="21"/>
                  <a:pt x="8" y="24"/>
                </a:cubicBezTo>
                <a:cubicBezTo>
                  <a:pt x="10" y="26"/>
                  <a:pt x="13" y="27"/>
                  <a:pt x="16" y="27"/>
                </a:cubicBezTo>
                <a:cubicBezTo>
                  <a:pt x="19" y="27"/>
                  <a:pt x="22" y="26"/>
                  <a:pt x="24" y="24"/>
                </a:cubicBezTo>
                <a:cubicBezTo>
                  <a:pt x="29" y="19"/>
                  <a:pt x="29" y="12"/>
                  <a:pt x="24" y="7"/>
                </a:cubicBezTo>
                <a:cubicBezTo>
                  <a:pt x="22" y="5"/>
                  <a:pt x="19" y="4"/>
                  <a:pt x="16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" name="CustomShape 27"/>
          <p:cNvSpPr/>
          <p:nvPr/>
        </p:nvSpPr>
        <p:spPr>
          <a:xfrm>
            <a:off x="8613000" y="0"/>
            <a:ext cx="312840" cy="512280"/>
          </a:xfrm>
          <a:custGeom>
            <a:avLst/>
            <a:gdLst/>
            <a:ahLst/>
            <a:rect l="0" t="0" r="r" b="b"/>
            <a:pathLst>
              <a:path w="264" h="324">
                <a:moveTo>
                  <a:pt x="12" y="323"/>
                </a:moveTo>
                <a:lnTo>
                  <a:pt x="0" y="314"/>
                </a:lnTo>
                <a:lnTo>
                  <a:pt x="203" y="108"/>
                </a:lnTo>
                <a:lnTo>
                  <a:pt x="248" y="0"/>
                </a:lnTo>
                <a:lnTo>
                  <a:pt x="263" y="6"/>
                </a:lnTo>
                <a:lnTo>
                  <a:pt x="218" y="117"/>
                </a:lnTo>
                <a:lnTo>
                  <a:pt x="218" y="117"/>
                </a:lnTo>
                <a:lnTo>
                  <a:pt x="12" y="323"/>
                </a:ln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" name="CustomShape 28"/>
          <p:cNvSpPr/>
          <p:nvPr/>
        </p:nvSpPr>
        <p:spPr>
          <a:xfrm>
            <a:off x="8523720" y="474840"/>
            <a:ext cx="117360" cy="151920"/>
          </a:xfrm>
          <a:custGeom>
            <a:avLst/>
            <a:gdLst/>
            <a:ahLst/>
            <a:rect l="0" t="0" r="r" b="b"/>
            <a:pathLst>
              <a:path w="34" h="33">
                <a:moveTo>
                  <a:pt x="17" y="32"/>
                </a:moveTo>
                <a:cubicBezTo>
                  <a:pt x="13" y="32"/>
                  <a:pt x="9" y="30"/>
                  <a:pt x="6" y="27"/>
                </a:cubicBezTo>
                <a:cubicBezTo>
                  <a:pt x="0" y="21"/>
                  <a:pt x="0" y="11"/>
                  <a:pt x="6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1" y="0"/>
                  <a:pt x="25" y="2"/>
                  <a:pt x="28" y="5"/>
                </a:cubicBezTo>
                <a:cubicBezTo>
                  <a:pt x="31" y="8"/>
                  <a:pt x="33" y="12"/>
                  <a:pt x="33" y="16"/>
                </a:cubicBezTo>
                <a:cubicBezTo>
                  <a:pt x="33" y="20"/>
                  <a:pt x="31" y="24"/>
                  <a:pt x="28" y="27"/>
                </a:cubicBezTo>
                <a:cubicBezTo>
                  <a:pt x="25" y="30"/>
                  <a:pt x="21" y="32"/>
                  <a:pt x="17" y="32"/>
                </a:cubicBezTo>
                <a:lnTo>
                  <a:pt x="17" y="4"/>
                </a:lnTo>
                <a:cubicBezTo>
                  <a:pt x="14" y="4"/>
                  <a:pt x="11" y="6"/>
                  <a:pt x="9" y="8"/>
                </a:cubicBezTo>
                <a:cubicBezTo>
                  <a:pt x="4" y="12"/>
                  <a:pt x="4" y="20"/>
                  <a:pt x="9" y="24"/>
                </a:cubicBezTo>
                <a:cubicBezTo>
                  <a:pt x="11" y="27"/>
                  <a:pt x="14" y="28"/>
                  <a:pt x="17" y="28"/>
                </a:cubicBezTo>
                <a:cubicBezTo>
                  <a:pt x="20" y="28"/>
                  <a:pt x="23" y="27"/>
                  <a:pt x="26" y="24"/>
                </a:cubicBezTo>
                <a:cubicBezTo>
                  <a:pt x="30" y="20"/>
                  <a:pt x="30" y="12"/>
                  <a:pt x="26" y="8"/>
                </a:cubicBezTo>
                <a:cubicBezTo>
                  <a:pt x="23" y="6"/>
                  <a:pt x="20" y="4"/>
                  <a:pt x="17" y="4"/>
                </a:cubicBez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" name="CustomShape 29"/>
          <p:cNvSpPr/>
          <p:nvPr/>
        </p:nvSpPr>
        <p:spPr>
          <a:xfrm>
            <a:off x="8723880" y="1539720"/>
            <a:ext cx="14148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" name="CustomShape 30"/>
          <p:cNvSpPr/>
          <p:nvPr/>
        </p:nvSpPr>
        <p:spPr>
          <a:xfrm>
            <a:off x="8648640" y="5694480"/>
            <a:ext cx="223560" cy="1153800"/>
          </a:xfrm>
          <a:custGeom>
            <a:avLst/>
            <a:gdLst/>
            <a:ahLst/>
            <a:rect l="0" t="0" r="r" b="b"/>
            <a:pathLst>
              <a:path w="189" h="728">
                <a:moveTo>
                  <a:pt x="15" y="727"/>
                </a:moveTo>
                <a:lnTo>
                  <a:pt x="0" y="727"/>
                </a:lnTo>
                <a:lnTo>
                  <a:pt x="0" y="407"/>
                </a:lnTo>
                <a:lnTo>
                  <a:pt x="0" y="407"/>
                </a:lnTo>
                <a:lnTo>
                  <a:pt x="176" y="0"/>
                </a:lnTo>
                <a:lnTo>
                  <a:pt x="188" y="6"/>
                </a:lnTo>
                <a:lnTo>
                  <a:pt x="15" y="410"/>
                </a:lnTo>
                <a:lnTo>
                  <a:pt x="15" y="727"/>
                </a:ln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" name="CustomShape 31"/>
          <p:cNvSpPr/>
          <p:nvPr/>
        </p:nvSpPr>
        <p:spPr>
          <a:xfrm>
            <a:off x="8829720" y="5551560"/>
            <a:ext cx="117360" cy="155160"/>
          </a:xfrm>
          <a:custGeom>
            <a:avLst/>
            <a:gdLst/>
            <a:ahLst/>
            <a:rect l="0" t="0" r="r" b="b"/>
            <a:pathLst>
              <a:path w="34" h="34">
                <a:moveTo>
                  <a:pt x="17" y="33"/>
                </a:moveTo>
                <a:cubicBezTo>
                  <a:pt x="8" y="33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26" y="0"/>
                  <a:pt x="33" y="7"/>
                  <a:pt x="33" y="16"/>
                </a:cubicBezTo>
                <a:cubicBezTo>
                  <a:pt x="33" y="25"/>
                  <a:pt x="26" y="33"/>
                  <a:pt x="17" y="33"/>
                </a:cubicBezTo>
                <a:lnTo>
                  <a:pt x="17" y="4"/>
                </a:lnTo>
                <a:cubicBezTo>
                  <a:pt x="10" y="4"/>
                  <a:pt x="4" y="9"/>
                  <a:pt x="4" y="16"/>
                </a:cubicBezTo>
                <a:cubicBezTo>
                  <a:pt x="4" y="23"/>
                  <a:pt x="10" y="29"/>
                  <a:pt x="17" y="29"/>
                </a:cubicBezTo>
                <a:cubicBezTo>
                  <a:pt x="23" y="29"/>
                  <a:pt x="29" y="23"/>
                  <a:pt x="29" y="16"/>
                </a:cubicBezTo>
                <a:cubicBezTo>
                  <a:pt x="29" y="9"/>
                  <a:pt x="23" y="4"/>
                  <a:pt x="17" y="4"/>
                </a:cubicBez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" name="CustomShape 32"/>
          <p:cNvSpPr/>
          <p:nvPr/>
        </p:nvSpPr>
        <p:spPr>
          <a:xfrm>
            <a:off x="8783280" y="4680"/>
            <a:ext cx="228240" cy="1544400"/>
          </a:xfrm>
          <a:custGeom>
            <a:avLst/>
            <a:gdLst/>
            <a:ahLst/>
            <a:rect l="0" t="0" r="r" b="b"/>
            <a:pathLst>
              <a:path w="193" h="974">
                <a:moveTo>
                  <a:pt x="15" y="973"/>
                </a:moveTo>
                <a:lnTo>
                  <a:pt x="0" y="973"/>
                </a:lnTo>
                <a:lnTo>
                  <a:pt x="0" y="790"/>
                </a:lnTo>
                <a:lnTo>
                  <a:pt x="174" y="614"/>
                </a:lnTo>
                <a:lnTo>
                  <a:pt x="174" y="0"/>
                </a:lnTo>
                <a:lnTo>
                  <a:pt x="192" y="0"/>
                </a:lnTo>
                <a:lnTo>
                  <a:pt x="192" y="620"/>
                </a:lnTo>
                <a:lnTo>
                  <a:pt x="15" y="796"/>
                </a:lnTo>
                <a:lnTo>
                  <a:pt x="15" y="973"/>
                </a:ln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" name="CustomShape 33"/>
          <p:cNvSpPr/>
          <p:nvPr/>
        </p:nvSpPr>
        <p:spPr>
          <a:xfrm>
            <a:off x="8727120" y="4867200"/>
            <a:ext cx="14148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" name="CustomShape 34"/>
          <p:cNvSpPr/>
          <p:nvPr/>
        </p:nvSpPr>
        <p:spPr>
          <a:xfrm>
            <a:off x="8580960" y="5046840"/>
            <a:ext cx="230760" cy="1801440"/>
          </a:xfrm>
          <a:custGeom>
            <a:avLst/>
            <a:gdLst/>
            <a:ahLst/>
            <a:rect l="0" t="0" r="r" b="b"/>
            <a:pathLst>
              <a:path w="195" h="1136">
                <a:moveTo>
                  <a:pt x="18" y="1135"/>
                </a:moveTo>
                <a:lnTo>
                  <a:pt x="0" y="1135"/>
                </a:lnTo>
                <a:lnTo>
                  <a:pt x="0" y="354"/>
                </a:lnTo>
                <a:lnTo>
                  <a:pt x="176" y="177"/>
                </a:lnTo>
                <a:lnTo>
                  <a:pt x="176" y="0"/>
                </a:lnTo>
                <a:lnTo>
                  <a:pt x="194" y="0"/>
                </a:lnTo>
                <a:lnTo>
                  <a:pt x="194" y="183"/>
                </a:lnTo>
                <a:lnTo>
                  <a:pt x="18" y="360"/>
                </a:lnTo>
                <a:lnTo>
                  <a:pt x="18" y="1135"/>
                </a:ln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" name="CustomShape 35"/>
          <p:cNvSpPr/>
          <p:nvPr/>
        </p:nvSpPr>
        <p:spPr>
          <a:xfrm>
            <a:off x="8886960" y="641664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" name="CustomShape 36"/>
          <p:cNvSpPr/>
          <p:nvPr/>
        </p:nvSpPr>
        <p:spPr>
          <a:xfrm>
            <a:off x="8954640" y="6595920"/>
            <a:ext cx="17640" cy="252000"/>
          </a:xfrm>
          <a:prstGeom prst="rect">
            <a:avLst/>
          </a:pr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" name="Picture 2" descr=""/>
          <p:cNvPicPr/>
          <p:nvPr/>
        </p:nvPicPr>
        <p:blipFill>
          <a:blip r:embed="rId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38" name="CustomShape 37"/>
          <p:cNvSpPr/>
          <p:nvPr/>
        </p:nvSpPr>
        <p:spPr>
          <a:xfrm>
            <a:off x="907200" y="4680"/>
            <a:ext cx="1764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38"/>
          <p:cNvSpPr/>
          <p:nvPr/>
        </p:nvSpPr>
        <p:spPr>
          <a:xfrm>
            <a:off x="846360" y="217656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39"/>
          <p:cNvSpPr/>
          <p:nvPr/>
        </p:nvSpPr>
        <p:spPr>
          <a:xfrm>
            <a:off x="843120" y="402120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40"/>
          <p:cNvSpPr/>
          <p:nvPr/>
        </p:nvSpPr>
        <p:spPr>
          <a:xfrm>
            <a:off x="310680" y="9360"/>
            <a:ext cx="21240" cy="44812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1"/>
          <p:cNvSpPr/>
          <p:nvPr/>
        </p:nvSpPr>
        <p:spPr>
          <a:xfrm>
            <a:off x="250200" y="448164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42"/>
          <p:cNvSpPr/>
          <p:nvPr/>
        </p:nvSpPr>
        <p:spPr>
          <a:xfrm>
            <a:off x="142920" y="9360"/>
            <a:ext cx="113760" cy="907560"/>
          </a:xfrm>
          <a:custGeom>
            <a:avLst/>
            <a:gdLst/>
            <a:ahLst/>
            <a:rect l="0" t="0" r="r" b="b"/>
            <a:pathLst>
              <a:path w="97" h="573">
                <a:moveTo>
                  <a:pt x="15" y="572"/>
                </a:moveTo>
                <a:lnTo>
                  <a:pt x="0" y="566"/>
                </a:lnTo>
                <a:lnTo>
                  <a:pt x="81" y="380"/>
                </a:lnTo>
                <a:lnTo>
                  <a:pt x="81" y="0"/>
                </a:lnTo>
                <a:lnTo>
                  <a:pt x="96" y="0"/>
                </a:lnTo>
                <a:lnTo>
                  <a:pt x="96" y="383"/>
                </a:lnTo>
                <a:lnTo>
                  <a:pt x="15" y="572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43"/>
          <p:cNvSpPr/>
          <p:nvPr/>
        </p:nvSpPr>
        <p:spPr>
          <a:xfrm>
            <a:off x="968040" y="14400"/>
            <a:ext cx="281880" cy="1801440"/>
          </a:xfrm>
          <a:custGeom>
            <a:avLst/>
            <a:gdLst/>
            <a:ahLst/>
            <a:rect l="0" t="0" r="r" b="b"/>
            <a:pathLst>
              <a:path w="238" h="1136">
                <a:moveTo>
                  <a:pt x="222" y="1135"/>
                </a:moveTo>
                <a:lnTo>
                  <a:pt x="0" y="620"/>
                </a:lnTo>
                <a:lnTo>
                  <a:pt x="0" y="0"/>
                </a:lnTo>
                <a:lnTo>
                  <a:pt x="18" y="0"/>
                </a:lnTo>
                <a:lnTo>
                  <a:pt x="18" y="617"/>
                </a:lnTo>
                <a:lnTo>
                  <a:pt x="237" y="1129"/>
                </a:lnTo>
                <a:lnTo>
                  <a:pt x="222" y="1135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44"/>
          <p:cNvSpPr/>
          <p:nvPr/>
        </p:nvSpPr>
        <p:spPr>
          <a:xfrm>
            <a:off x="1200240" y="180180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45"/>
          <p:cNvSpPr/>
          <p:nvPr/>
        </p:nvSpPr>
        <p:spPr>
          <a:xfrm>
            <a:off x="1035720" y="9360"/>
            <a:ext cx="278280" cy="1425240"/>
          </a:xfrm>
          <a:custGeom>
            <a:avLst/>
            <a:gdLst/>
            <a:ahLst/>
            <a:rect l="0" t="0" r="r" b="b"/>
            <a:pathLst>
              <a:path w="235" h="899">
                <a:moveTo>
                  <a:pt x="219" y="898"/>
                </a:moveTo>
                <a:lnTo>
                  <a:pt x="0" y="383"/>
                </a:lnTo>
                <a:lnTo>
                  <a:pt x="0" y="0"/>
                </a:lnTo>
                <a:lnTo>
                  <a:pt x="15" y="0"/>
                </a:lnTo>
                <a:lnTo>
                  <a:pt x="15" y="380"/>
                </a:lnTo>
                <a:lnTo>
                  <a:pt x="234" y="892"/>
                </a:lnTo>
                <a:lnTo>
                  <a:pt x="219" y="898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46"/>
          <p:cNvSpPr/>
          <p:nvPr/>
        </p:nvSpPr>
        <p:spPr>
          <a:xfrm>
            <a:off x="1232280" y="0"/>
            <a:ext cx="113760" cy="912600"/>
          </a:xfrm>
          <a:custGeom>
            <a:avLst/>
            <a:gdLst/>
            <a:ahLst/>
            <a:rect l="0" t="0" r="r" b="b"/>
            <a:pathLst>
              <a:path w="97" h="576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47"/>
          <p:cNvSpPr/>
          <p:nvPr/>
        </p:nvSpPr>
        <p:spPr>
          <a:xfrm>
            <a:off x="1264320" y="142092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48"/>
          <p:cNvSpPr/>
          <p:nvPr/>
        </p:nvSpPr>
        <p:spPr>
          <a:xfrm>
            <a:off x="1264320" y="90324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49"/>
          <p:cNvSpPr/>
          <p:nvPr/>
        </p:nvSpPr>
        <p:spPr>
          <a:xfrm>
            <a:off x="1307160" y="4680"/>
            <a:ext cx="313920" cy="522000"/>
          </a:xfrm>
          <a:custGeom>
            <a:avLst/>
            <a:gdLst/>
            <a:ahLst/>
            <a:rect l="0" t="0" r="r" b="b"/>
            <a:pathLst>
              <a:path w="265" h="330">
                <a:moveTo>
                  <a:pt x="252" y="329"/>
                </a:moveTo>
                <a:lnTo>
                  <a:pt x="45" y="120"/>
                </a:lnTo>
                <a:lnTo>
                  <a:pt x="0" y="6"/>
                </a:lnTo>
                <a:lnTo>
                  <a:pt x="15" y="0"/>
                </a:lnTo>
                <a:lnTo>
                  <a:pt x="60" y="111"/>
                </a:lnTo>
                <a:lnTo>
                  <a:pt x="264" y="317"/>
                </a:lnTo>
                <a:lnTo>
                  <a:pt x="252" y="329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50"/>
          <p:cNvSpPr/>
          <p:nvPr/>
        </p:nvSpPr>
        <p:spPr>
          <a:xfrm>
            <a:off x="1589400" y="488880"/>
            <a:ext cx="120960" cy="147240"/>
          </a:xfrm>
          <a:custGeom>
            <a:avLst/>
            <a:gdLst/>
            <a:ahLst/>
            <a:rect l="0" t="0" r="r" b="b"/>
            <a:pathLst>
              <a:path w="35" h="32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lnTo>
                  <a:pt x="17" y="4"/>
                </a:ln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51"/>
          <p:cNvSpPr/>
          <p:nvPr/>
        </p:nvSpPr>
        <p:spPr>
          <a:xfrm>
            <a:off x="714240" y="4680"/>
            <a:ext cx="113760" cy="907560"/>
          </a:xfrm>
          <a:custGeom>
            <a:avLst/>
            <a:gdLst/>
            <a:ahLst/>
            <a:rect l="0" t="0" r="r" b="b"/>
            <a:pathLst>
              <a:path w="97" h="573">
                <a:moveTo>
                  <a:pt x="15" y="572"/>
                </a:moveTo>
                <a:lnTo>
                  <a:pt x="0" y="572"/>
                </a:lnTo>
                <a:lnTo>
                  <a:pt x="0" y="189"/>
                </a:lnTo>
                <a:lnTo>
                  <a:pt x="81" y="0"/>
                </a:lnTo>
                <a:lnTo>
                  <a:pt x="96" y="6"/>
                </a:lnTo>
                <a:lnTo>
                  <a:pt x="15" y="192"/>
                </a:lnTo>
                <a:lnTo>
                  <a:pt x="15" y="572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52"/>
          <p:cNvSpPr/>
          <p:nvPr/>
        </p:nvSpPr>
        <p:spPr>
          <a:xfrm>
            <a:off x="650160" y="90324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2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2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53"/>
          <p:cNvSpPr/>
          <p:nvPr/>
        </p:nvSpPr>
        <p:spPr>
          <a:xfrm>
            <a:off x="667800" y="155412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54"/>
          <p:cNvSpPr/>
          <p:nvPr/>
        </p:nvSpPr>
        <p:spPr>
          <a:xfrm>
            <a:off x="553680" y="5622840"/>
            <a:ext cx="253080" cy="1215720"/>
          </a:xfrm>
          <a:custGeom>
            <a:avLst/>
            <a:gdLst/>
            <a:ahLst/>
            <a:rect l="0" t="0" r="r" b="b"/>
            <a:pathLst>
              <a:path w="214" h="767">
                <a:moveTo>
                  <a:pt x="213" y="766"/>
                </a:moveTo>
                <a:lnTo>
                  <a:pt x="195" y="766"/>
                </a:lnTo>
                <a:lnTo>
                  <a:pt x="195" y="464"/>
                </a:lnTo>
                <a:lnTo>
                  <a:pt x="0" y="6"/>
                </a:lnTo>
                <a:lnTo>
                  <a:pt x="12" y="0"/>
                </a:lnTo>
                <a:lnTo>
                  <a:pt x="213" y="461"/>
                </a:lnTo>
                <a:lnTo>
                  <a:pt x="213" y="766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55"/>
          <p:cNvSpPr/>
          <p:nvPr/>
        </p:nvSpPr>
        <p:spPr>
          <a:xfrm>
            <a:off x="485640" y="5479920"/>
            <a:ext cx="117360" cy="156960"/>
          </a:xfrm>
          <a:custGeom>
            <a:avLst/>
            <a:gdLst/>
            <a:ahLst/>
            <a:rect l="0" t="0" r="r" b="b"/>
            <a:pathLst>
              <a:path w="34" h="34">
                <a:moveTo>
                  <a:pt x="17" y="33"/>
                </a:moveTo>
                <a:cubicBezTo>
                  <a:pt x="8" y="33"/>
                  <a:pt x="0" y="26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6" y="0"/>
                  <a:pt x="33" y="8"/>
                  <a:pt x="33" y="17"/>
                </a:cubicBezTo>
                <a:cubicBezTo>
                  <a:pt x="33" y="26"/>
                  <a:pt x="26" y="33"/>
                  <a:pt x="17" y="33"/>
                </a:cubicBezTo>
                <a:lnTo>
                  <a:pt x="17" y="4"/>
                </a:lnTo>
                <a:cubicBezTo>
                  <a:pt x="10" y="4"/>
                  <a:pt x="4" y="10"/>
                  <a:pt x="4" y="17"/>
                </a:cubicBezTo>
                <a:cubicBezTo>
                  <a:pt x="4" y="24"/>
                  <a:pt x="10" y="29"/>
                  <a:pt x="17" y="29"/>
                </a:cubicBezTo>
                <a:cubicBezTo>
                  <a:pt x="23" y="29"/>
                  <a:pt x="29" y="24"/>
                  <a:pt x="29" y="17"/>
                </a:cubicBezTo>
                <a:cubicBezTo>
                  <a:pt x="29" y="10"/>
                  <a:pt x="23" y="4"/>
                  <a:pt x="17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56"/>
          <p:cNvSpPr/>
          <p:nvPr/>
        </p:nvSpPr>
        <p:spPr>
          <a:xfrm>
            <a:off x="50040" y="90324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0" y="9"/>
                  <a:pt x="40" y="20"/>
                </a:cubicBezTo>
                <a:cubicBezTo>
                  <a:pt x="40" y="31"/>
                  <a:pt x="32" y="40"/>
                  <a:pt x="20" y="40"/>
                </a:cubicBezTo>
                <a:lnTo>
                  <a:pt x="20" y="4"/>
                </a:lnTo>
                <a:cubicBezTo>
                  <a:pt x="12" y="4"/>
                  <a:pt x="4" y="12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2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57"/>
          <p:cNvSpPr/>
          <p:nvPr/>
        </p:nvSpPr>
        <p:spPr>
          <a:xfrm>
            <a:off x="0" y="3897360"/>
            <a:ext cx="99720" cy="266400"/>
          </a:xfrm>
          <a:custGeom>
            <a:avLst/>
            <a:gdLst/>
            <a:ahLst/>
            <a:rect l="0" t="0" r="r" b="b"/>
            <a:pathLst>
              <a:path w="85" h="169">
                <a:moveTo>
                  <a:pt x="69" y="168"/>
                </a:moveTo>
                <a:lnTo>
                  <a:pt x="0" y="6"/>
                </a:lnTo>
                <a:lnTo>
                  <a:pt x="12" y="0"/>
                </a:lnTo>
                <a:lnTo>
                  <a:pt x="84" y="162"/>
                </a:lnTo>
                <a:lnTo>
                  <a:pt x="69" y="168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58"/>
          <p:cNvSpPr/>
          <p:nvPr/>
        </p:nvSpPr>
        <p:spPr>
          <a:xfrm>
            <a:off x="50040" y="414972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59"/>
          <p:cNvSpPr/>
          <p:nvPr/>
        </p:nvSpPr>
        <p:spPr>
          <a:xfrm>
            <a:off x="0" y="1644480"/>
            <a:ext cx="99720" cy="269640"/>
          </a:xfrm>
          <a:custGeom>
            <a:avLst/>
            <a:gdLst/>
            <a:ahLst/>
            <a:rect l="0" t="0" r="r" b="b"/>
            <a:pathLst>
              <a:path w="85" h="171">
                <a:moveTo>
                  <a:pt x="12" y="170"/>
                </a:moveTo>
                <a:lnTo>
                  <a:pt x="0" y="164"/>
                </a:lnTo>
                <a:lnTo>
                  <a:pt x="69" y="0"/>
                </a:lnTo>
                <a:lnTo>
                  <a:pt x="84" y="6"/>
                </a:lnTo>
                <a:lnTo>
                  <a:pt x="12" y="170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60"/>
          <p:cNvSpPr/>
          <p:nvPr/>
        </p:nvSpPr>
        <p:spPr>
          <a:xfrm>
            <a:off x="50040" y="146844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61"/>
          <p:cNvSpPr/>
          <p:nvPr/>
        </p:nvSpPr>
        <p:spPr>
          <a:xfrm>
            <a:off x="521640" y="4680"/>
            <a:ext cx="231840" cy="1558440"/>
          </a:xfrm>
          <a:custGeom>
            <a:avLst/>
            <a:gdLst/>
            <a:ahLst/>
            <a:rect l="0" t="0" r="r" b="b"/>
            <a:pathLst>
              <a:path w="196" h="983">
                <a:moveTo>
                  <a:pt x="195" y="982"/>
                </a:moveTo>
                <a:lnTo>
                  <a:pt x="177" y="982"/>
                </a:lnTo>
                <a:lnTo>
                  <a:pt x="177" y="805"/>
                </a:lnTo>
                <a:lnTo>
                  <a:pt x="0" y="629"/>
                </a:lnTo>
                <a:lnTo>
                  <a:pt x="0" y="0"/>
                </a:lnTo>
                <a:lnTo>
                  <a:pt x="18" y="0"/>
                </a:lnTo>
                <a:lnTo>
                  <a:pt x="18" y="623"/>
                </a:lnTo>
                <a:lnTo>
                  <a:pt x="195" y="796"/>
                </a:lnTo>
                <a:lnTo>
                  <a:pt x="195" y="982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62"/>
          <p:cNvSpPr/>
          <p:nvPr/>
        </p:nvSpPr>
        <p:spPr>
          <a:xfrm>
            <a:off x="42840" y="488160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63"/>
          <p:cNvSpPr/>
          <p:nvPr/>
        </p:nvSpPr>
        <p:spPr>
          <a:xfrm>
            <a:off x="103680" y="5060880"/>
            <a:ext cx="228240" cy="1777680"/>
          </a:xfrm>
          <a:custGeom>
            <a:avLst/>
            <a:gdLst/>
            <a:ahLst/>
            <a:rect l="0" t="0" r="r" b="b"/>
            <a:pathLst>
              <a:path w="193" h="1121">
                <a:moveTo>
                  <a:pt x="192" y="1120"/>
                </a:moveTo>
                <a:lnTo>
                  <a:pt x="177" y="1120"/>
                </a:lnTo>
                <a:lnTo>
                  <a:pt x="177" y="360"/>
                </a:lnTo>
                <a:lnTo>
                  <a:pt x="0" y="183"/>
                </a:lnTo>
                <a:lnTo>
                  <a:pt x="0" y="0"/>
                </a:lnTo>
                <a:lnTo>
                  <a:pt x="15" y="0"/>
                </a:lnTo>
                <a:lnTo>
                  <a:pt x="15" y="177"/>
                </a:lnTo>
                <a:lnTo>
                  <a:pt x="192" y="354"/>
                </a:lnTo>
                <a:lnTo>
                  <a:pt x="192" y="1120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64"/>
          <p:cNvSpPr/>
          <p:nvPr/>
        </p:nvSpPr>
        <p:spPr>
          <a:xfrm>
            <a:off x="421560" y="643104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65"/>
          <p:cNvSpPr/>
          <p:nvPr/>
        </p:nvSpPr>
        <p:spPr>
          <a:xfrm>
            <a:off x="482040" y="6610320"/>
            <a:ext cx="17640" cy="24264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66"/>
          <p:cNvSpPr/>
          <p:nvPr/>
        </p:nvSpPr>
        <p:spPr>
          <a:xfrm>
            <a:off x="57240" y="643104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0" y="9"/>
                  <a:pt x="40" y="20"/>
                </a:cubicBezTo>
                <a:cubicBezTo>
                  <a:pt x="40" y="31"/>
                  <a:pt x="32" y="40"/>
                  <a:pt x="20" y="40"/>
                </a:cubicBezTo>
                <a:lnTo>
                  <a:pt x="20" y="4"/>
                </a:ln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67"/>
          <p:cNvSpPr/>
          <p:nvPr/>
        </p:nvSpPr>
        <p:spPr>
          <a:xfrm>
            <a:off x="0" y="5978520"/>
            <a:ext cx="142560" cy="461520"/>
          </a:xfrm>
          <a:custGeom>
            <a:avLst/>
            <a:gdLst/>
            <a:ahLst/>
            <a:rect l="0" t="0" r="r" b="b"/>
            <a:pathLst>
              <a:path w="121" h="292">
                <a:moveTo>
                  <a:pt x="120" y="291"/>
                </a:moveTo>
                <a:lnTo>
                  <a:pt x="105" y="291"/>
                </a:lnTo>
                <a:lnTo>
                  <a:pt x="105" y="114"/>
                </a:lnTo>
                <a:lnTo>
                  <a:pt x="0" y="9"/>
                </a:lnTo>
                <a:lnTo>
                  <a:pt x="12" y="0"/>
                </a:lnTo>
                <a:lnTo>
                  <a:pt x="120" y="108"/>
                </a:lnTo>
                <a:lnTo>
                  <a:pt x="120" y="291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68"/>
          <p:cNvSpPr/>
          <p:nvPr/>
        </p:nvSpPr>
        <p:spPr>
          <a:xfrm>
            <a:off x="760680" y="1801800"/>
            <a:ext cx="160200" cy="755280"/>
          </a:xfrm>
          <a:custGeom>
            <a:avLst/>
            <a:gdLst/>
            <a:ahLst/>
            <a:rect l="0" t="0" r="r" b="b"/>
            <a:pathLst>
              <a:path w="136" h="477">
                <a:moveTo>
                  <a:pt x="12" y="476"/>
                </a:moveTo>
                <a:lnTo>
                  <a:pt x="0" y="476"/>
                </a:lnTo>
                <a:lnTo>
                  <a:pt x="0" y="128"/>
                </a:lnTo>
                <a:lnTo>
                  <a:pt x="126" y="0"/>
                </a:lnTo>
                <a:lnTo>
                  <a:pt x="135" y="9"/>
                </a:lnTo>
                <a:lnTo>
                  <a:pt x="12" y="131"/>
                </a:lnTo>
                <a:lnTo>
                  <a:pt x="12" y="476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69"/>
          <p:cNvSpPr/>
          <p:nvPr/>
        </p:nvSpPr>
        <p:spPr>
          <a:xfrm>
            <a:off x="703800" y="2548080"/>
            <a:ext cx="124560" cy="159840"/>
          </a:xfrm>
          <a:custGeom>
            <a:avLst/>
            <a:gdLst/>
            <a:ahLst/>
            <a:rect l="0" t="0" r="r" b="b"/>
            <a:pathLst>
              <a:path w="36" h="35">
                <a:moveTo>
                  <a:pt x="18" y="34"/>
                </a:moveTo>
                <a:cubicBezTo>
                  <a:pt x="8" y="34"/>
                  <a:pt x="0" y="26"/>
                  <a:pt x="0" y="17"/>
                </a:cubicBezTo>
                <a:cubicBezTo>
                  <a:pt x="0" y="7"/>
                  <a:pt x="8" y="0"/>
                  <a:pt x="18" y="0"/>
                </a:cubicBezTo>
                <a:cubicBezTo>
                  <a:pt x="27" y="0"/>
                  <a:pt x="35" y="7"/>
                  <a:pt x="35" y="17"/>
                </a:cubicBezTo>
                <a:cubicBezTo>
                  <a:pt x="35" y="26"/>
                  <a:pt x="27" y="34"/>
                  <a:pt x="18" y="34"/>
                </a:cubicBezTo>
                <a:lnTo>
                  <a:pt x="18" y="4"/>
                </a:lnTo>
                <a:cubicBezTo>
                  <a:pt x="10" y="4"/>
                  <a:pt x="4" y="10"/>
                  <a:pt x="4" y="17"/>
                </a:cubicBezTo>
                <a:cubicBezTo>
                  <a:pt x="4" y="24"/>
                  <a:pt x="10" y="30"/>
                  <a:pt x="18" y="30"/>
                </a:cubicBezTo>
                <a:cubicBezTo>
                  <a:pt x="25" y="30"/>
                  <a:pt x="31" y="24"/>
                  <a:pt x="31" y="17"/>
                </a:cubicBezTo>
                <a:cubicBezTo>
                  <a:pt x="31" y="10"/>
                  <a:pt x="25" y="4"/>
                  <a:pt x="18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70"/>
          <p:cNvSpPr/>
          <p:nvPr/>
        </p:nvSpPr>
        <p:spPr>
          <a:xfrm>
            <a:off x="446400" y="4680"/>
            <a:ext cx="478440" cy="4025520"/>
          </a:xfrm>
          <a:custGeom>
            <a:avLst/>
            <a:gdLst/>
            <a:ahLst/>
            <a:rect l="0" t="0" r="r" b="b"/>
            <a:pathLst>
              <a:path w="403" h="2537">
                <a:moveTo>
                  <a:pt x="402" y="2536"/>
                </a:moveTo>
                <a:lnTo>
                  <a:pt x="387" y="2536"/>
                </a:lnTo>
                <a:lnTo>
                  <a:pt x="387" y="2311"/>
                </a:lnTo>
                <a:lnTo>
                  <a:pt x="0" y="1925"/>
                </a:lnTo>
                <a:lnTo>
                  <a:pt x="0" y="0"/>
                </a:lnTo>
                <a:lnTo>
                  <a:pt x="15" y="0"/>
                </a:lnTo>
                <a:lnTo>
                  <a:pt x="15" y="1916"/>
                </a:lnTo>
                <a:lnTo>
                  <a:pt x="402" y="2302"/>
                </a:lnTo>
                <a:lnTo>
                  <a:pt x="402" y="2536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71"/>
          <p:cNvSpPr/>
          <p:nvPr/>
        </p:nvSpPr>
        <p:spPr>
          <a:xfrm>
            <a:off x="918000" y="1382760"/>
            <a:ext cx="106920" cy="475920"/>
          </a:xfrm>
          <a:custGeom>
            <a:avLst/>
            <a:gdLst/>
            <a:ahLst/>
            <a:rect l="0" t="0" r="r" b="b"/>
            <a:pathLst>
              <a:path w="91" h="301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72"/>
          <p:cNvSpPr/>
          <p:nvPr/>
        </p:nvSpPr>
        <p:spPr>
          <a:xfrm>
            <a:off x="975240" y="1849320"/>
            <a:ext cx="81720" cy="107640"/>
          </a:xfrm>
          <a:custGeom>
            <a:avLst/>
            <a:gdLst/>
            <a:ahLst/>
            <a:rect l="0" t="0" r="r" b="b"/>
            <a:pathLst>
              <a:path w="24" h="24">
                <a:moveTo>
                  <a:pt x="12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8" y="0"/>
                  <a:pt x="23" y="5"/>
                  <a:pt x="23" y="12"/>
                </a:cubicBezTo>
                <a:cubicBezTo>
                  <a:pt x="23" y="18"/>
                  <a:pt x="18" y="23"/>
                  <a:pt x="12" y="23"/>
                </a:cubicBezTo>
                <a:lnTo>
                  <a:pt x="12" y="4"/>
                </a:ln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19" y="16"/>
                  <a:pt x="19" y="12"/>
                </a:cubicBezTo>
                <a:cubicBezTo>
                  <a:pt x="19" y="8"/>
                  <a:pt x="16" y="4"/>
                  <a:pt x="12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73"/>
          <p:cNvSpPr/>
          <p:nvPr/>
        </p:nvSpPr>
        <p:spPr>
          <a:xfrm>
            <a:off x="210600" y="3417840"/>
            <a:ext cx="106920" cy="474480"/>
          </a:xfrm>
          <a:custGeom>
            <a:avLst/>
            <a:gdLst/>
            <a:ahLst/>
            <a:rect l="0" t="0" r="r" b="b"/>
            <a:pathLst>
              <a:path w="91" h="300">
                <a:moveTo>
                  <a:pt x="12" y="299"/>
                </a:moveTo>
                <a:lnTo>
                  <a:pt x="0" y="299"/>
                </a:lnTo>
                <a:lnTo>
                  <a:pt x="0" y="80"/>
                </a:lnTo>
                <a:lnTo>
                  <a:pt x="81" y="0"/>
                </a:lnTo>
                <a:lnTo>
                  <a:pt x="90" y="8"/>
                </a:lnTo>
                <a:lnTo>
                  <a:pt x="12" y="83"/>
                </a:lnTo>
                <a:lnTo>
                  <a:pt x="12" y="299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74"/>
          <p:cNvSpPr/>
          <p:nvPr/>
        </p:nvSpPr>
        <p:spPr>
          <a:xfrm>
            <a:off x="178560" y="3882960"/>
            <a:ext cx="81720" cy="109080"/>
          </a:xfrm>
          <a:custGeom>
            <a:avLst/>
            <a:gdLst/>
            <a:ahLst/>
            <a:rect l="0" t="0" r="r" b="b"/>
            <a:pathLst>
              <a:path w="24" h="24">
                <a:moveTo>
                  <a:pt x="11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3" y="5"/>
                  <a:pt x="23" y="12"/>
                </a:cubicBezTo>
                <a:cubicBezTo>
                  <a:pt x="23" y="18"/>
                  <a:pt x="17" y="23"/>
                  <a:pt x="11" y="23"/>
                </a:cubicBezTo>
                <a:lnTo>
                  <a:pt x="11" y="4"/>
                </a:lnTo>
                <a:cubicBezTo>
                  <a:pt x="7" y="4"/>
                  <a:pt x="4" y="8"/>
                  <a:pt x="4" y="12"/>
                </a:cubicBezTo>
                <a:cubicBezTo>
                  <a:pt x="4" y="16"/>
                  <a:pt x="7" y="19"/>
                  <a:pt x="11" y="19"/>
                </a:cubicBezTo>
                <a:cubicBezTo>
                  <a:pt x="15" y="19"/>
                  <a:pt x="19" y="16"/>
                  <a:pt x="19" y="12"/>
                </a:cubicBezTo>
                <a:cubicBezTo>
                  <a:pt x="19" y="8"/>
                  <a:pt x="15" y="4"/>
                  <a:pt x="11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75"/>
          <p:cNvSpPr/>
          <p:nvPr/>
        </p:nvSpPr>
        <p:spPr>
          <a:xfrm>
            <a:off x="3600" y="2166840"/>
            <a:ext cx="85320" cy="452160"/>
          </a:xfrm>
          <a:custGeom>
            <a:avLst/>
            <a:gdLst/>
            <a:ahLst/>
            <a:rect l="0" t="0" r="r" b="b"/>
            <a:pathLst>
              <a:path w="73" h="286">
                <a:moveTo>
                  <a:pt x="6" y="285"/>
                </a:moveTo>
                <a:lnTo>
                  <a:pt x="0" y="276"/>
                </a:lnTo>
                <a:lnTo>
                  <a:pt x="60" y="216"/>
                </a:lnTo>
                <a:lnTo>
                  <a:pt x="60" y="0"/>
                </a:lnTo>
                <a:lnTo>
                  <a:pt x="72" y="0"/>
                </a:lnTo>
                <a:lnTo>
                  <a:pt x="72" y="222"/>
                </a:lnTo>
                <a:lnTo>
                  <a:pt x="6" y="285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76"/>
          <p:cNvSpPr/>
          <p:nvPr/>
        </p:nvSpPr>
        <p:spPr>
          <a:xfrm>
            <a:off x="39240" y="2066760"/>
            <a:ext cx="81720" cy="109080"/>
          </a:xfrm>
          <a:custGeom>
            <a:avLst/>
            <a:gdLst/>
            <a:ahLst/>
            <a:rect l="0" t="0" r="r" b="b"/>
            <a:pathLst>
              <a:path w="24" h="24">
                <a:moveTo>
                  <a:pt x="12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8" y="0"/>
                  <a:pt x="23" y="5"/>
                  <a:pt x="23" y="12"/>
                </a:cubicBezTo>
                <a:cubicBezTo>
                  <a:pt x="23" y="18"/>
                  <a:pt x="18" y="23"/>
                  <a:pt x="12" y="23"/>
                </a:cubicBezTo>
                <a:lnTo>
                  <a:pt x="12" y="4"/>
                </a:ln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19" y="16"/>
                  <a:pt x="19" y="12"/>
                </a:cubicBezTo>
                <a:cubicBezTo>
                  <a:pt x="19" y="8"/>
                  <a:pt x="16" y="4"/>
                  <a:pt x="12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77"/>
          <p:cNvSpPr/>
          <p:nvPr/>
        </p:nvSpPr>
        <p:spPr>
          <a:xfrm>
            <a:off x="921600" y="4662360"/>
            <a:ext cx="1764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78"/>
          <p:cNvSpPr/>
          <p:nvPr/>
        </p:nvSpPr>
        <p:spPr>
          <a:xfrm>
            <a:off x="989280" y="5041800"/>
            <a:ext cx="278280" cy="1801440"/>
          </a:xfrm>
          <a:custGeom>
            <a:avLst/>
            <a:gdLst/>
            <a:ahLst/>
            <a:rect l="0" t="0" r="r" b="b"/>
            <a:pathLst>
              <a:path w="235" h="1136">
                <a:moveTo>
                  <a:pt x="15" y="1135"/>
                </a:moveTo>
                <a:lnTo>
                  <a:pt x="0" y="1135"/>
                </a:lnTo>
                <a:lnTo>
                  <a:pt x="0" y="515"/>
                </a:lnTo>
                <a:lnTo>
                  <a:pt x="0" y="512"/>
                </a:lnTo>
                <a:lnTo>
                  <a:pt x="219" y="0"/>
                </a:lnTo>
                <a:lnTo>
                  <a:pt x="234" y="6"/>
                </a:lnTo>
                <a:lnTo>
                  <a:pt x="15" y="518"/>
                </a:lnTo>
                <a:lnTo>
                  <a:pt x="15" y="1135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79"/>
          <p:cNvSpPr/>
          <p:nvPr/>
        </p:nvSpPr>
        <p:spPr>
          <a:xfrm>
            <a:off x="860760" y="448164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80"/>
          <p:cNvSpPr/>
          <p:nvPr/>
        </p:nvSpPr>
        <p:spPr>
          <a:xfrm>
            <a:off x="614520" y="3983040"/>
            <a:ext cx="260280" cy="2860200"/>
          </a:xfrm>
          <a:custGeom>
            <a:avLst/>
            <a:gdLst/>
            <a:ahLst/>
            <a:rect l="0" t="0" r="r" b="b"/>
            <a:pathLst>
              <a:path w="220" h="1803">
                <a:moveTo>
                  <a:pt x="219" y="1802"/>
                </a:moveTo>
                <a:lnTo>
                  <a:pt x="201" y="1802"/>
                </a:lnTo>
                <a:lnTo>
                  <a:pt x="201" y="1185"/>
                </a:lnTo>
                <a:lnTo>
                  <a:pt x="0" y="3"/>
                </a:lnTo>
                <a:lnTo>
                  <a:pt x="15" y="0"/>
                </a:lnTo>
                <a:lnTo>
                  <a:pt x="219" y="1185"/>
                </a:lnTo>
                <a:lnTo>
                  <a:pt x="219" y="1802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81"/>
          <p:cNvSpPr/>
          <p:nvPr/>
        </p:nvSpPr>
        <p:spPr>
          <a:xfrm>
            <a:off x="546480" y="380700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82"/>
          <p:cNvSpPr/>
          <p:nvPr/>
        </p:nvSpPr>
        <p:spPr>
          <a:xfrm>
            <a:off x="1217880" y="486720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83"/>
          <p:cNvSpPr/>
          <p:nvPr/>
        </p:nvSpPr>
        <p:spPr>
          <a:xfrm>
            <a:off x="1053720" y="5423040"/>
            <a:ext cx="278280" cy="1425240"/>
          </a:xfrm>
          <a:custGeom>
            <a:avLst/>
            <a:gdLst/>
            <a:ahLst/>
            <a:rect l="0" t="0" r="r" b="b"/>
            <a:pathLst>
              <a:path w="235" h="899">
                <a:moveTo>
                  <a:pt x="18" y="898"/>
                </a:moveTo>
                <a:lnTo>
                  <a:pt x="0" y="898"/>
                </a:lnTo>
                <a:lnTo>
                  <a:pt x="0" y="515"/>
                </a:lnTo>
                <a:lnTo>
                  <a:pt x="0" y="512"/>
                </a:lnTo>
                <a:lnTo>
                  <a:pt x="222" y="0"/>
                </a:lnTo>
                <a:lnTo>
                  <a:pt x="234" y="6"/>
                </a:lnTo>
                <a:lnTo>
                  <a:pt x="18" y="518"/>
                </a:lnTo>
                <a:lnTo>
                  <a:pt x="18" y="898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84"/>
          <p:cNvSpPr/>
          <p:nvPr/>
        </p:nvSpPr>
        <p:spPr>
          <a:xfrm>
            <a:off x="1250280" y="5945040"/>
            <a:ext cx="113760" cy="912600"/>
          </a:xfrm>
          <a:custGeom>
            <a:avLst/>
            <a:gdLst/>
            <a:ahLst/>
            <a:rect l="0" t="0" r="r" b="b"/>
            <a:pathLst>
              <a:path w="97" h="576">
                <a:moveTo>
                  <a:pt x="15" y="575"/>
                </a:moveTo>
                <a:lnTo>
                  <a:pt x="0" y="569"/>
                </a:lnTo>
                <a:lnTo>
                  <a:pt x="81" y="383"/>
                </a:lnTo>
                <a:lnTo>
                  <a:pt x="81" y="0"/>
                </a:lnTo>
                <a:lnTo>
                  <a:pt x="96" y="0"/>
                </a:lnTo>
                <a:lnTo>
                  <a:pt x="96" y="386"/>
                </a:lnTo>
                <a:lnTo>
                  <a:pt x="15" y="575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85"/>
          <p:cNvSpPr/>
          <p:nvPr/>
        </p:nvSpPr>
        <p:spPr>
          <a:xfrm>
            <a:off x="1282320" y="524664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86"/>
          <p:cNvSpPr/>
          <p:nvPr/>
        </p:nvSpPr>
        <p:spPr>
          <a:xfrm>
            <a:off x="1282320" y="576432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87"/>
          <p:cNvSpPr/>
          <p:nvPr/>
        </p:nvSpPr>
        <p:spPr>
          <a:xfrm>
            <a:off x="1325160" y="6330960"/>
            <a:ext cx="313920" cy="526680"/>
          </a:xfrm>
          <a:custGeom>
            <a:avLst/>
            <a:gdLst/>
            <a:ahLst/>
            <a:rect l="0" t="0" r="r" b="b"/>
            <a:pathLst>
              <a:path w="265" h="333">
                <a:moveTo>
                  <a:pt x="12" y="332"/>
                </a:moveTo>
                <a:lnTo>
                  <a:pt x="0" y="326"/>
                </a:lnTo>
                <a:lnTo>
                  <a:pt x="45" y="206"/>
                </a:lnTo>
                <a:lnTo>
                  <a:pt x="255" y="0"/>
                </a:lnTo>
                <a:lnTo>
                  <a:pt x="264" y="12"/>
                </a:lnTo>
                <a:lnTo>
                  <a:pt x="60" y="215"/>
                </a:lnTo>
                <a:lnTo>
                  <a:pt x="12" y="332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88"/>
          <p:cNvSpPr/>
          <p:nvPr/>
        </p:nvSpPr>
        <p:spPr>
          <a:xfrm>
            <a:off x="1611000" y="6221520"/>
            <a:ext cx="117360" cy="147240"/>
          </a:xfrm>
          <a:custGeom>
            <a:avLst/>
            <a:gdLst/>
            <a:ahLst/>
            <a:rect l="0" t="0" r="r" b="b"/>
            <a:pathLst>
              <a:path w="34" h="32">
                <a:moveTo>
                  <a:pt x="16" y="31"/>
                </a:moveTo>
                <a:cubicBezTo>
                  <a:pt x="12" y="31"/>
                  <a:pt x="8" y="29"/>
                  <a:pt x="5" y="26"/>
                </a:cubicBezTo>
                <a:cubicBezTo>
                  <a:pt x="2" y="24"/>
                  <a:pt x="0" y="20"/>
                  <a:pt x="0" y="15"/>
                </a:cubicBezTo>
                <a:cubicBezTo>
                  <a:pt x="0" y="11"/>
                  <a:pt x="2" y="7"/>
                  <a:pt x="5" y="4"/>
                </a:cubicBezTo>
                <a:cubicBezTo>
                  <a:pt x="8" y="1"/>
                  <a:pt x="12" y="0"/>
                  <a:pt x="16" y="0"/>
                </a:cubicBezTo>
                <a:cubicBezTo>
                  <a:pt x="20" y="0"/>
                  <a:pt x="24" y="1"/>
                  <a:pt x="27" y="4"/>
                </a:cubicBezTo>
                <a:cubicBezTo>
                  <a:pt x="33" y="10"/>
                  <a:pt x="33" y="20"/>
                  <a:pt x="27" y="26"/>
                </a:cubicBezTo>
                <a:cubicBezTo>
                  <a:pt x="24" y="29"/>
                  <a:pt x="20" y="31"/>
                  <a:pt x="16" y="31"/>
                </a:cubicBezTo>
                <a:lnTo>
                  <a:pt x="16" y="4"/>
                </a:lnTo>
                <a:cubicBezTo>
                  <a:pt x="13" y="4"/>
                  <a:pt x="10" y="5"/>
                  <a:pt x="8" y="7"/>
                </a:cubicBezTo>
                <a:cubicBezTo>
                  <a:pt x="6" y="9"/>
                  <a:pt x="4" y="12"/>
                  <a:pt x="4" y="15"/>
                </a:cubicBezTo>
                <a:cubicBezTo>
                  <a:pt x="4" y="19"/>
                  <a:pt x="6" y="21"/>
                  <a:pt x="8" y="24"/>
                </a:cubicBezTo>
                <a:cubicBezTo>
                  <a:pt x="10" y="26"/>
                  <a:pt x="13" y="27"/>
                  <a:pt x="16" y="27"/>
                </a:cubicBezTo>
                <a:cubicBezTo>
                  <a:pt x="19" y="27"/>
                  <a:pt x="22" y="26"/>
                  <a:pt x="24" y="24"/>
                </a:cubicBezTo>
                <a:cubicBezTo>
                  <a:pt x="29" y="19"/>
                  <a:pt x="29" y="12"/>
                  <a:pt x="24" y="7"/>
                </a:cubicBezTo>
                <a:cubicBezTo>
                  <a:pt x="22" y="5"/>
                  <a:pt x="19" y="4"/>
                  <a:pt x="16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89"/>
          <p:cNvSpPr/>
          <p:nvPr/>
        </p:nvSpPr>
        <p:spPr>
          <a:xfrm>
            <a:off x="378720" y="9360"/>
            <a:ext cx="174600" cy="5103360"/>
          </a:xfrm>
          <a:custGeom>
            <a:avLst/>
            <a:gdLst/>
            <a:ahLst/>
            <a:rect l="0" t="0" r="r" b="b"/>
            <a:pathLst>
              <a:path w="148" h="3216">
                <a:moveTo>
                  <a:pt x="132" y="3215"/>
                </a:moveTo>
                <a:lnTo>
                  <a:pt x="129" y="2754"/>
                </a:lnTo>
                <a:lnTo>
                  <a:pt x="0" y="1901"/>
                </a:lnTo>
                <a:lnTo>
                  <a:pt x="0" y="0"/>
                </a:lnTo>
                <a:lnTo>
                  <a:pt x="15" y="0"/>
                </a:lnTo>
                <a:lnTo>
                  <a:pt x="15" y="1898"/>
                </a:lnTo>
                <a:lnTo>
                  <a:pt x="144" y="2754"/>
                </a:lnTo>
                <a:lnTo>
                  <a:pt x="147" y="3215"/>
                </a:lnTo>
                <a:lnTo>
                  <a:pt x="132" y="3215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90"/>
          <p:cNvSpPr/>
          <p:nvPr/>
        </p:nvSpPr>
        <p:spPr>
          <a:xfrm>
            <a:off x="475200" y="5103720"/>
            <a:ext cx="138960" cy="185400"/>
          </a:xfrm>
          <a:custGeom>
            <a:avLst/>
            <a:gdLst/>
            <a:ahLst/>
            <a:rect l="0" t="0" r="r" b="b"/>
            <a:pathLst>
              <a:path w="40" h="40">
                <a:moveTo>
                  <a:pt x="20" y="39"/>
                </a:moveTo>
                <a:cubicBezTo>
                  <a:pt x="9" y="39"/>
                  <a:pt x="0" y="30"/>
                  <a:pt x="0" y="19"/>
                </a:cubicBezTo>
                <a:cubicBezTo>
                  <a:pt x="0" y="9"/>
                  <a:pt x="9" y="0"/>
                  <a:pt x="20" y="0"/>
                </a:cubicBezTo>
                <a:cubicBezTo>
                  <a:pt x="30" y="0"/>
                  <a:pt x="39" y="9"/>
                  <a:pt x="39" y="19"/>
                </a:cubicBezTo>
                <a:cubicBezTo>
                  <a:pt x="39" y="30"/>
                  <a:pt x="30" y="39"/>
                  <a:pt x="20" y="39"/>
                </a:cubicBezTo>
                <a:lnTo>
                  <a:pt x="20" y="4"/>
                </a:lnTo>
                <a:cubicBezTo>
                  <a:pt x="11" y="4"/>
                  <a:pt x="4" y="11"/>
                  <a:pt x="4" y="19"/>
                </a:cubicBezTo>
                <a:cubicBezTo>
                  <a:pt x="4" y="28"/>
                  <a:pt x="11" y="35"/>
                  <a:pt x="20" y="35"/>
                </a:cubicBezTo>
                <a:cubicBezTo>
                  <a:pt x="28" y="35"/>
                  <a:pt x="35" y="28"/>
                  <a:pt x="35" y="19"/>
                </a:cubicBezTo>
                <a:cubicBezTo>
                  <a:pt x="35" y="11"/>
                  <a:pt x="28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PlaceHolder 91"/>
          <p:cNvSpPr>
            <a:spLocks noGrp="1"/>
          </p:cNvSpPr>
          <p:nvPr>
            <p:ph type="title"/>
          </p:nvPr>
        </p:nvSpPr>
        <p:spPr>
          <a:xfrm>
            <a:off x="1407240" y="1122480"/>
            <a:ext cx="6593400" cy="238716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3600" strike="noStrike">
                <a:solidFill>
                  <a:srgbClr val="ffffff"/>
                </a:solidFill>
                <a:latin typeface="Tw Cen MT"/>
              </a:rPr>
              <a:t>Cliquez pour éditer le format du texte-titreCliquez et modifiez le titre</a:t>
            </a:r>
            <a:endParaRPr/>
          </a:p>
        </p:txBody>
      </p:sp>
      <p:sp>
        <p:nvSpPr>
          <p:cNvPr id="93" name="PlaceHolder 92"/>
          <p:cNvSpPr>
            <a:spLocks noGrp="1"/>
          </p:cNvSpPr>
          <p:nvPr>
            <p:ph type="dt"/>
          </p:nvPr>
        </p:nvSpPr>
        <p:spPr>
          <a:xfrm>
            <a:off x="5308200" y="541008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fr-FR" sz="790" strike="noStrike">
                <a:solidFill>
                  <a:srgbClr val="ffffff"/>
                </a:solidFill>
                <a:latin typeface="Tw Cen MT"/>
              </a:rPr>
              <a:t>07/03/2017</a:t>
            </a:r>
            <a:endParaRPr/>
          </a:p>
        </p:txBody>
      </p:sp>
      <p:sp>
        <p:nvSpPr>
          <p:cNvPr id="94" name="PlaceHolder 93"/>
          <p:cNvSpPr>
            <a:spLocks noGrp="1"/>
          </p:cNvSpPr>
          <p:nvPr>
            <p:ph type="ftr"/>
          </p:nvPr>
        </p:nvSpPr>
        <p:spPr>
          <a:xfrm>
            <a:off x="1407240" y="5410080"/>
            <a:ext cx="384336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95" name="PlaceHolder 94"/>
          <p:cNvSpPr>
            <a:spLocks noGrp="1"/>
          </p:cNvSpPr>
          <p:nvPr>
            <p:ph type="sldNum"/>
          </p:nvPr>
        </p:nvSpPr>
        <p:spPr>
          <a:xfrm>
            <a:off x="7422840" y="5410080"/>
            <a:ext cx="577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A42DBB8-BEA6-4673-93D5-092D769BACDF}" type="slidenum">
              <a:rPr lang="fr-FR" sz="790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  <p:sp>
        <p:nvSpPr>
          <p:cNvPr id="96" name="PlaceHolder 9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Tw Cen MT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350">
                <a:latin typeface="Tw Cen MT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200">
                <a:latin typeface="Tw Cen MT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200">
                <a:latin typeface="Tw Cen MT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Tw Cen MT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Tw Cen MT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Tw Cen MT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85680" y="4680"/>
            <a:ext cx="1764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24840" y="217656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21600" y="402120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4"/>
          <p:cNvSpPr/>
          <p:nvPr/>
        </p:nvSpPr>
        <p:spPr>
          <a:xfrm>
            <a:off x="150120" y="4680"/>
            <a:ext cx="277200" cy="1810800"/>
          </a:xfrm>
          <a:custGeom>
            <a:avLst/>
            <a:gdLst/>
            <a:ahLst/>
            <a:rect l="0" t="0" r="r" b="b"/>
            <a:pathLst>
              <a:path w="234" h="1142">
                <a:moveTo>
                  <a:pt x="218" y="1141"/>
                </a:moveTo>
                <a:lnTo>
                  <a:pt x="0" y="626"/>
                </a:lnTo>
                <a:lnTo>
                  <a:pt x="0" y="0"/>
                </a:lnTo>
                <a:lnTo>
                  <a:pt x="15" y="0"/>
                </a:lnTo>
                <a:lnTo>
                  <a:pt x="15" y="623"/>
                </a:lnTo>
                <a:lnTo>
                  <a:pt x="233" y="1135"/>
                </a:lnTo>
                <a:lnTo>
                  <a:pt x="218" y="1141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5"/>
          <p:cNvSpPr/>
          <p:nvPr/>
        </p:nvSpPr>
        <p:spPr>
          <a:xfrm>
            <a:off x="377280" y="180180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6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6"/>
          <p:cNvSpPr/>
          <p:nvPr/>
        </p:nvSpPr>
        <p:spPr>
          <a:xfrm>
            <a:off x="214200" y="4680"/>
            <a:ext cx="277200" cy="1429920"/>
          </a:xfrm>
          <a:custGeom>
            <a:avLst/>
            <a:gdLst/>
            <a:ahLst/>
            <a:rect l="0" t="0" r="r" b="b"/>
            <a:pathLst>
              <a:path w="234" h="902">
                <a:moveTo>
                  <a:pt x="221" y="901"/>
                </a:moveTo>
                <a:lnTo>
                  <a:pt x="0" y="383"/>
                </a:lnTo>
                <a:lnTo>
                  <a:pt x="0" y="0"/>
                </a:lnTo>
                <a:lnTo>
                  <a:pt x="18" y="0"/>
                </a:lnTo>
                <a:lnTo>
                  <a:pt x="18" y="380"/>
                </a:lnTo>
                <a:lnTo>
                  <a:pt x="233" y="895"/>
                </a:lnTo>
                <a:lnTo>
                  <a:pt x="221" y="901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7"/>
          <p:cNvSpPr/>
          <p:nvPr/>
        </p:nvSpPr>
        <p:spPr>
          <a:xfrm>
            <a:off x="409680" y="0"/>
            <a:ext cx="114120" cy="912600"/>
          </a:xfrm>
          <a:custGeom>
            <a:avLst/>
            <a:gdLst/>
            <a:ahLst/>
            <a:rect l="0" t="0" r="r" b="b"/>
            <a:pathLst>
              <a:path w="97" h="576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8"/>
          <p:cNvSpPr/>
          <p:nvPr/>
        </p:nvSpPr>
        <p:spPr>
          <a:xfrm>
            <a:off x="441720" y="142092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7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9"/>
          <p:cNvSpPr/>
          <p:nvPr/>
        </p:nvSpPr>
        <p:spPr>
          <a:xfrm>
            <a:off x="441720" y="90324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10"/>
          <p:cNvSpPr/>
          <p:nvPr/>
        </p:nvSpPr>
        <p:spPr>
          <a:xfrm>
            <a:off x="480960" y="0"/>
            <a:ext cx="316440" cy="526680"/>
          </a:xfrm>
          <a:custGeom>
            <a:avLst/>
            <a:gdLst/>
            <a:ahLst/>
            <a:rect l="0" t="0" r="r" b="b"/>
            <a:pathLst>
              <a:path w="267" h="333">
                <a:moveTo>
                  <a:pt x="257" y="332"/>
                </a:moveTo>
                <a:lnTo>
                  <a:pt x="48" y="123"/>
                </a:lnTo>
                <a:lnTo>
                  <a:pt x="0" y="6"/>
                </a:lnTo>
                <a:lnTo>
                  <a:pt x="15" y="0"/>
                </a:lnTo>
                <a:lnTo>
                  <a:pt x="63" y="114"/>
                </a:lnTo>
                <a:lnTo>
                  <a:pt x="266" y="320"/>
                </a:lnTo>
                <a:lnTo>
                  <a:pt x="257" y="332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11"/>
          <p:cNvSpPr/>
          <p:nvPr/>
        </p:nvSpPr>
        <p:spPr>
          <a:xfrm>
            <a:off x="765720" y="488880"/>
            <a:ext cx="120960" cy="147240"/>
          </a:xfrm>
          <a:custGeom>
            <a:avLst/>
            <a:gdLst/>
            <a:ahLst/>
            <a:rect l="0" t="0" r="r" b="b"/>
            <a:pathLst>
              <a:path w="35" h="32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lnTo>
                  <a:pt x="17" y="4"/>
                </a:ln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12"/>
          <p:cNvSpPr/>
          <p:nvPr/>
        </p:nvSpPr>
        <p:spPr>
          <a:xfrm>
            <a:off x="7200" y="1801800"/>
            <a:ext cx="92520" cy="126720"/>
          </a:xfrm>
          <a:custGeom>
            <a:avLst/>
            <a:gdLst/>
            <a:ahLst/>
            <a:rect l="0" t="0" r="r" b="b"/>
            <a:pathLst>
              <a:path w="79" h="81">
                <a:moveTo>
                  <a:pt x="6" y="80"/>
                </a:moveTo>
                <a:lnTo>
                  <a:pt x="0" y="71"/>
                </a:lnTo>
                <a:lnTo>
                  <a:pt x="69" y="0"/>
                </a:lnTo>
                <a:lnTo>
                  <a:pt x="78" y="9"/>
                </a:lnTo>
                <a:lnTo>
                  <a:pt x="6" y="80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13"/>
          <p:cNvSpPr/>
          <p:nvPr/>
        </p:nvSpPr>
        <p:spPr>
          <a:xfrm>
            <a:off x="-7200" y="3549600"/>
            <a:ext cx="110520" cy="480600"/>
          </a:xfrm>
          <a:custGeom>
            <a:avLst/>
            <a:gdLst/>
            <a:ahLst/>
            <a:rect l="0" t="0" r="r" b="b"/>
            <a:pathLst>
              <a:path w="94" h="304">
                <a:moveTo>
                  <a:pt x="93" y="303"/>
                </a:moveTo>
                <a:lnTo>
                  <a:pt x="78" y="303"/>
                </a:lnTo>
                <a:lnTo>
                  <a:pt x="78" y="78"/>
                </a:lnTo>
                <a:lnTo>
                  <a:pt x="0" y="12"/>
                </a:lnTo>
                <a:lnTo>
                  <a:pt x="12" y="0"/>
                </a:lnTo>
                <a:lnTo>
                  <a:pt x="93" y="69"/>
                </a:lnTo>
                <a:lnTo>
                  <a:pt x="93" y="303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14"/>
          <p:cNvSpPr/>
          <p:nvPr/>
        </p:nvSpPr>
        <p:spPr>
          <a:xfrm>
            <a:off x="96480" y="1382760"/>
            <a:ext cx="106920" cy="475920"/>
          </a:xfrm>
          <a:custGeom>
            <a:avLst/>
            <a:gdLst/>
            <a:ahLst/>
            <a:rect l="0" t="0" r="r" b="b"/>
            <a:pathLst>
              <a:path w="91" h="301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15"/>
          <p:cNvSpPr/>
          <p:nvPr/>
        </p:nvSpPr>
        <p:spPr>
          <a:xfrm>
            <a:off x="153720" y="1849320"/>
            <a:ext cx="85320" cy="107640"/>
          </a:xfrm>
          <a:custGeom>
            <a:avLst/>
            <a:gdLst/>
            <a:ahLst/>
            <a:rect l="0" t="0" r="r" b="b"/>
            <a:pathLst>
              <a:path w="25" h="24">
                <a:moveTo>
                  <a:pt x="12" y="23"/>
                </a:moveTo>
                <a:cubicBezTo>
                  <a:pt x="6" y="23"/>
                  <a:pt x="0" y="18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18" y="0"/>
                  <a:pt x="24" y="5"/>
                  <a:pt x="24" y="12"/>
                </a:cubicBezTo>
                <a:cubicBezTo>
                  <a:pt x="24" y="18"/>
                  <a:pt x="18" y="23"/>
                  <a:pt x="12" y="23"/>
                </a:cubicBezTo>
                <a:lnTo>
                  <a:pt x="12" y="4"/>
                </a:ln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20" y="16"/>
                  <a:pt x="20" y="12"/>
                </a:cubicBezTo>
                <a:cubicBezTo>
                  <a:pt x="20" y="8"/>
                  <a:pt x="16" y="4"/>
                  <a:pt x="12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16"/>
          <p:cNvSpPr/>
          <p:nvPr/>
        </p:nvSpPr>
        <p:spPr>
          <a:xfrm>
            <a:off x="100080" y="4662360"/>
            <a:ext cx="1764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17"/>
          <p:cNvSpPr/>
          <p:nvPr/>
        </p:nvSpPr>
        <p:spPr>
          <a:xfrm>
            <a:off x="167760" y="5041800"/>
            <a:ext cx="277200" cy="1801440"/>
          </a:xfrm>
          <a:custGeom>
            <a:avLst/>
            <a:gdLst/>
            <a:ahLst/>
            <a:rect l="0" t="0" r="r" b="b"/>
            <a:pathLst>
              <a:path w="234" h="1136">
                <a:moveTo>
                  <a:pt x="15" y="1135"/>
                </a:moveTo>
                <a:lnTo>
                  <a:pt x="0" y="1135"/>
                </a:lnTo>
                <a:lnTo>
                  <a:pt x="0" y="515"/>
                </a:lnTo>
                <a:lnTo>
                  <a:pt x="0" y="512"/>
                </a:lnTo>
                <a:lnTo>
                  <a:pt x="218" y="0"/>
                </a:lnTo>
                <a:lnTo>
                  <a:pt x="233" y="6"/>
                </a:lnTo>
                <a:lnTo>
                  <a:pt x="15" y="518"/>
                </a:lnTo>
                <a:lnTo>
                  <a:pt x="15" y="1135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18"/>
          <p:cNvSpPr/>
          <p:nvPr/>
        </p:nvSpPr>
        <p:spPr>
          <a:xfrm>
            <a:off x="39240" y="448164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9"/>
          <p:cNvSpPr/>
          <p:nvPr/>
        </p:nvSpPr>
        <p:spPr>
          <a:xfrm>
            <a:off x="-10800" y="5627520"/>
            <a:ext cx="64080" cy="1215720"/>
          </a:xfrm>
          <a:custGeom>
            <a:avLst/>
            <a:gdLst/>
            <a:ahLst/>
            <a:rect l="0" t="0" r="r" b="b"/>
            <a:pathLst>
              <a:path w="55" h="767">
                <a:moveTo>
                  <a:pt x="54" y="766"/>
                </a:moveTo>
                <a:lnTo>
                  <a:pt x="36" y="766"/>
                </a:lnTo>
                <a:lnTo>
                  <a:pt x="36" y="149"/>
                </a:lnTo>
                <a:lnTo>
                  <a:pt x="0" y="3"/>
                </a:lnTo>
                <a:lnTo>
                  <a:pt x="18" y="0"/>
                </a:lnTo>
                <a:lnTo>
                  <a:pt x="54" y="146"/>
                </a:lnTo>
                <a:lnTo>
                  <a:pt x="54" y="766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0"/>
          <p:cNvSpPr/>
          <p:nvPr/>
        </p:nvSpPr>
        <p:spPr>
          <a:xfrm>
            <a:off x="395280" y="486720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21"/>
          <p:cNvSpPr/>
          <p:nvPr/>
        </p:nvSpPr>
        <p:spPr>
          <a:xfrm>
            <a:off x="232200" y="5423040"/>
            <a:ext cx="280800" cy="1425240"/>
          </a:xfrm>
          <a:custGeom>
            <a:avLst/>
            <a:gdLst/>
            <a:ahLst/>
            <a:rect l="0" t="0" r="r" b="b"/>
            <a:pathLst>
              <a:path w="237" h="899">
                <a:moveTo>
                  <a:pt x="18" y="898"/>
                </a:moveTo>
                <a:lnTo>
                  <a:pt x="0" y="898"/>
                </a:lnTo>
                <a:lnTo>
                  <a:pt x="0" y="515"/>
                </a:lnTo>
                <a:lnTo>
                  <a:pt x="3" y="512"/>
                </a:lnTo>
                <a:lnTo>
                  <a:pt x="221" y="0"/>
                </a:lnTo>
                <a:lnTo>
                  <a:pt x="236" y="6"/>
                </a:lnTo>
                <a:lnTo>
                  <a:pt x="18" y="518"/>
                </a:lnTo>
                <a:lnTo>
                  <a:pt x="18" y="898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2"/>
          <p:cNvSpPr/>
          <p:nvPr/>
        </p:nvSpPr>
        <p:spPr>
          <a:xfrm>
            <a:off x="427320" y="5945040"/>
            <a:ext cx="114120" cy="912600"/>
          </a:xfrm>
          <a:custGeom>
            <a:avLst/>
            <a:gdLst/>
            <a:ahLst/>
            <a:rect l="0" t="0" r="r" b="b"/>
            <a:pathLst>
              <a:path w="97" h="576">
                <a:moveTo>
                  <a:pt x="15" y="575"/>
                </a:moveTo>
                <a:lnTo>
                  <a:pt x="0" y="569"/>
                </a:lnTo>
                <a:lnTo>
                  <a:pt x="81" y="383"/>
                </a:lnTo>
                <a:lnTo>
                  <a:pt x="81" y="0"/>
                </a:lnTo>
                <a:lnTo>
                  <a:pt x="96" y="0"/>
                </a:lnTo>
                <a:lnTo>
                  <a:pt x="96" y="386"/>
                </a:lnTo>
                <a:lnTo>
                  <a:pt x="15" y="575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23"/>
          <p:cNvSpPr/>
          <p:nvPr/>
        </p:nvSpPr>
        <p:spPr>
          <a:xfrm>
            <a:off x="459720" y="524664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4"/>
          <p:cNvSpPr/>
          <p:nvPr/>
        </p:nvSpPr>
        <p:spPr>
          <a:xfrm>
            <a:off x="459720" y="576432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25"/>
          <p:cNvSpPr/>
          <p:nvPr/>
        </p:nvSpPr>
        <p:spPr>
          <a:xfrm>
            <a:off x="502560" y="6330960"/>
            <a:ext cx="312840" cy="517320"/>
          </a:xfrm>
          <a:custGeom>
            <a:avLst/>
            <a:gdLst/>
            <a:ahLst/>
            <a:rect l="0" t="0" r="r" b="b"/>
            <a:pathLst>
              <a:path w="264" h="327">
                <a:moveTo>
                  <a:pt x="15" y="326"/>
                </a:moveTo>
                <a:lnTo>
                  <a:pt x="0" y="320"/>
                </a:lnTo>
                <a:lnTo>
                  <a:pt x="45" y="206"/>
                </a:lnTo>
                <a:lnTo>
                  <a:pt x="48" y="206"/>
                </a:lnTo>
                <a:lnTo>
                  <a:pt x="254" y="0"/>
                </a:lnTo>
                <a:lnTo>
                  <a:pt x="263" y="12"/>
                </a:lnTo>
                <a:lnTo>
                  <a:pt x="60" y="215"/>
                </a:lnTo>
                <a:lnTo>
                  <a:pt x="15" y="326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6"/>
          <p:cNvSpPr/>
          <p:nvPr/>
        </p:nvSpPr>
        <p:spPr>
          <a:xfrm>
            <a:off x="786960" y="6221520"/>
            <a:ext cx="117360" cy="147240"/>
          </a:xfrm>
          <a:custGeom>
            <a:avLst/>
            <a:gdLst/>
            <a:ahLst/>
            <a:rect l="0" t="0" r="r" b="b"/>
            <a:pathLst>
              <a:path w="34" h="32">
                <a:moveTo>
                  <a:pt x="16" y="31"/>
                </a:moveTo>
                <a:cubicBezTo>
                  <a:pt x="12" y="31"/>
                  <a:pt x="8" y="29"/>
                  <a:pt x="5" y="26"/>
                </a:cubicBezTo>
                <a:cubicBezTo>
                  <a:pt x="2" y="24"/>
                  <a:pt x="0" y="20"/>
                  <a:pt x="0" y="15"/>
                </a:cubicBezTo>
                <a:cubicBezTo>
                  <a:pt x="0" y="11"/>
                  <a:pt x="2" y="7"/>
                  <a:pt x="5" y="4"/>
                </a:cubicBezTo>
                <a:cubicBezTo>
                  <a:pt x="8" y="1"/>
                  <a:pt x="12" y="0"/>
                  <a:pt x="16" y="0"/>
                </a:cubicBezTo>
                <a:cubicBezTo>
                  <a:pt x="20" y="0"/>
                  <a:pt x="24" y="1"/>
                  <a:pt x="27" y="4"/>
                </a:cubicBezTo>
                <a:cubicBezTo>
                  <a:pt x="33" y="10"/>
                  <a:pt x="33" y="20"/>
                  <a:pt x="27" y="26"/>
                </a:cubicBezTo>
                <a:cubicBezTo>
                  <a:pt x="24" y="29"/>
                  <a:pt x="20" y="31"/>
                  <a:pt x="16" y="31"/>
                </a:cubicBezTo>
                <a:lnTo>
                  <a:pt x="16" y="4"/>
                </a:lnTo>
                <a:cubicBezTo>
                  <a:pt x="13" y="4"/>
                  <a:pt x="10" y="5"/>
                  <a:pt x="8" y="7"/>
                </a:cubicBezTo>
                <a:cubicBezTo>
                  <a:pt x="6" y="9"/>
                  <a:pt x="4" y="12"/>
                  <a:pt x="4" y="15"/>
                </a:cubicBezTo>
                <a:cubicBezTo>
                  <a:pt x="4" y="19"/>
                  <a:pt x="6" y="21"/>
                  <a:pt x="8" y="24"/>
                </a:cubicBezTo>
                <a:cubicBezTo>
                  <a:pt x="10" y="26"/>
                  <a:pt x="13" y="27"/>
                  <a:pt x="16" y="27"/>
                </a:cubicBezTo>
                <a:cubicBezTo>
                  <a:pt x="19" y="27"/>
                  <a:pt x="22" y="26"/>
                  <a:pt x="24" y="24"/>
                </a:cubicBezTo>
                <a:cubicBezTo>
                  <a:pt x="29" y="19"/>
                  <a:pt x="29" y="12"/>
                  <a:pt x="24" y="7"/>
                </a:cubicBezTo>
                <a:cubicBezTo>
                  <a:pt x="22" y="5"/>
                  <a:pt x="19" y="4"/>
                  <a:pt x="16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7"/>
          <p:cNvSpPr/>
          <p:nvPr/>
        </p:nvSpPr>
        <p:spPr>
          <a:xfrm>
            <a:off x="8613000" y="0"/>
            <a:ext cx="312840" cy="512280"/>
          </a:xfrm>
          <a:custGeom>
            <a:avLst/>
            <a:gdLst/>
            <a:ahLst/>
            <a:rect l="0" t="0" r="r" b="b"/>
            <a:pathLst>
              <a:path w="264" h="324">
                <a:moveTo>
                  <a:pt x="12" y="323"/>
                </a:moveTo>
                <a:lnTo>
                  <a:pt x="0" y="314"/>
                </a:lnTo>
                <a:lnTo>
                  <a:pt x="203" y="108"/>
                </a:lnTo>
                <a:lnTo>
                  <a:pt x="248" y="0"/>
                </a:lnTo>
                <a:lnTo>
                  <a:pt x="263" y="6"/>
                </a:lnTo>
                <a:lnTo>
                  <a:pt x="218" y="117"/>
                </a:lnTo>
                <a:lnTo>
                  <a:pt x="218" y="117"/>
                </a:lnTo>
                <a:lnTo>
                  <a:pt x="12" y="323"/>
                </a:ln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28"/>
          <p:cNvSpPr/>
          <p:nvPr/>
        </p:nvSpPr>
        <p:spPr>
          <a:xfrm>
            <a:off x="8523720" y="474840"/>
            <a:ext cx="117360" cy="151920"/>
          </a:xfrm>
          <a:custGeom>
            <a:avLst/>
            <a:gdLst/>
            <a:ahLst/>
            <a:rect l="0" t="0" r="r" b="b"/>
            <a:pathLst>
              <a:path w="34" h="33">
                <a:moveTo>
                  <a:pt x="17" y="32"/>
                </a:moveTo>
                <a:cubicBezTo>
                  <a:pt x="13" y="32"/>
                  <a:pt x="9" y="30"/>
                  <a:pt x="6" y="27"/>
                </a:cubicBezTo>
                <a:cubicBezTo>
                  <a:pt x="0" y="21"/>
                  <a:pt x="0" y="11"/>
                  <a:pt x="6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1" y="0"/>
                  <a:pt x="25" y="2"/>
                  <a:pt x="28" y="5"/>
                </a:cubicBezTo>
                <a:cubicBezTo>
                  <a:pt x="31" y="8"/>
                  <a:pt x="33" y="12"/>
                  <a:pt x="33" y="16"/>
                </a:cubicBezTo>
                <a:cubicBezTo>
                  <a:pt x="33" y="20"/>
                  <a:pt x="31" y="24"/>
                  <a:pt x="28" y="27"/>
                </a:cubicBezTo>
                <a:cubicBezTo>
                  <a:pt x="25" y="30"/>
                  <a:pt x="21" y="32"/>
                  <a:pt x="17" y="32"/>
                </a:cubicBezTo>
                <a:lnTo>
                  <a:pt x="17" y="4"/>
                </a:lnTo>
                <a:cubicBezTo>
                  <a:pt x="14" y="4"/>
                  <a:pt x="11" y="6"/>
                  <a:pt x="9" y="8"/>
                </a:cubicBezTo>
                <a:cubicBezTo>
                  <a:pt x="4" y="12"/>
                  <a:pt x="4" y="20"/>
                  <a:pt x="9" y="24"/>
                </a:cubicBezTo>
                <a:cubicBezTo>
                  <a:pt x="11" y="27"/>
                  <a:pt x="14" y="28"/>
                  <a:pt x="17" y="28"/>
                </a:cubicBezTo>
                <a:cubicBezTo>
                  <a:pt x="20" y="28"/>
                  <a:pt x="23" y="27"/>
                  <a:pt x="26" y="24"/>
                </a:cubicBezTo>
                <a:cubicBezTo>
                  <a:pt x="30" y="20"/>
                  <a:pt x="30" y="12"/>
                  <a:pt x="26" y="8"/>
                </a:cubicBezTo>
                <a:cubicBezTo>
                  <a:pt x="23" y="6"/>
                  <a:pt x="20" y="4"/>
                  <a:pt x="17" y="4"/>
                </a:cubicBez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29"/>
          <p:cNvSpPr/>
          <p:nvPr/>
        </p:nvSpPr>
        <p:spPr>
          <a:xfrm>
            <a:off x="8723880" y="1539720"/>
            <a:ext cx="14148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30"/>
          <p:cNvSpPr/>
          <p:nvPr/>
        </p:nvSpPr>
        <p:spPr>
          <a:xfrm>
            <a:off x="8648640" y="5694480"/>
            <a:ext cx="223560" cy="1153800"/>
          </a:xfrm>
          <a:custGeom>
            <a:avLst/>
            <a:gdLst/>
            <a:ahLst/>
            <a:rect l="0" t="0" r="r" b="b"/>
            <a:pathLst>
              <a:path w="189" h="728">
                <a:moveTo>
                  <a:pt x="15" y="727"/>
                </a:moveTo>
                <a:lnTo>
                  <a:pt x="0" y="727"/>
                </a:lnTo>
                <a:lnTo>
                  <a:pt x="0" y="407"/>
                </a:lnTo>
                <a:lnTo>
                  <a:pt x="0" y="407"/>
                </a:lnTo>
                <a:lnTo>
                  <a:pt x="176" y="0"/>
                </a:lnTo>
                <a:lnTo>
                  <a:pt x="188" y="6"/>
                </a:lnTo>
                <a:lnTo>
                  <a:pt x="15" y="410"/>
                </a:lnTo>
                <a:lnTo>
                  <a:pt x="15" y="727"/>
                </a:ln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31"/>
          <p:cNvSpPr/>
          <p:nvPr/>
        </p:nvSpPr>
        <p:spPr>
          <a:xfrm>
            <a:off x="8829720" y="5551560"/>
            <a:ext cx="117360" cy="155160"/>
          </a:xfrm>
          <a:custGeom>
            <a:avLst/>
            <a:gdLst/>
            <a:ahLst/>
            <a:rect l="0" t="0" r="r" b="b"/>
            <a:pathLst>
              <a:path w="34" h="34">
                <a:moveTo>
                  <a:pt x="17" y="33"/>
                </a:moveTo>
                <a:cubicBezTo>
                  <a:pt x="8" y="33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26" y="0"/>
                  <a:pt x="33" y="7"/>
                  <a:pt x="33" y="16"/>
                </a:cubicBezTo>
                <a:cubicBezTo>
                  <a:pt x="33" y="25"/>
                  <a:pt x="26" y="33"/>
                  <a:pt x="17" y="33"/>
                </a:cubicBezTo>
                <a:lnTo>
                  <a:pt x="17" y="4"/>
                </a:lnTo>
                <a:cubicBezTo>
                  <a:pt x="10" y="4"/>
                  <a:pt x="4" y="9"/>
                  <a:pt x="4" y="16"/>
                </a:cubicBezTo>
                <a:cubicBezTo>
                  <a:pt x="4" y="23"/>
                  <a:pt x="10" y="29"/>
                  <a:pt x="17" y="29"/>
                </a:cubicBezTo>
                <a:cubicBezTo>
                  <a:pt x="23" y="29"/>
                  <a:pt x="29" y="23"/>
                  <a:pt x="29" y="16"/>
                </a:cubicBezTo>
                <a:cubicBezTo>
                  <a:pt x="29" y="9"/>
                  <a:pt x="23" y="4"/>
                  <a:pt x="17" y="4"/>
                </a:cubicBez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32"/>
          <p:cNvSpPr/>
          <p:nvPr/>
        </p:nvSpPr>
        <p:spPr>
          <a:xfrm>
            <a:off x="8783280" y="4680"/>
            <a:ext cx="228240" cy="1544400"/>
          </a:xfrm>
          <a:custGeom>
            <a:avLst/>
            <a:gdLst/>
            <a:ahLst/>
            <a:rect l="0" t="0" r="r" b="b"/>
            <a:pathLst>
              <a:path w="193" h="974">
                <a:moveTo>
                  <a:pt x="15" y="973"/>
                </a:moveTo>
                <a:lnTo>
                  <a:pt x="0" y="973"/>
                </a:lnTo>
                <a:lnTo>
                  <a:pt x="0" y="790"/>
                </a:lnTo>
                <a:lnTo>
                  <a:pt x="174" y="614"/>
                </a:lnTo>
                <a:lnTo>
                  <a:pt x="174" y="0"/>
                </a:lnTo>
                <a:lnTo>
                  <a:pt x="192" y="0"/>
                </a:lnTo>
                <a:lnTo>
                  <a:pt x="192" y="620"/>
                </a:lnTo>
                <a:lnTo>
                  <a:pt x="15" y="796"/>
                </a:lnTo>
                <a:lnTo>
                  <a:pt x="15" y="973"/>
                </a:ln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33"/>
          <p:cNvSpPr/>
          <p:nvPr/>
        </p:nvSpPr>
        <p:spPr>
          <a:xfrm>
            <a:off x="8727120" y="4867200"/>
            <a:ext cx="14148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34"/>
          <p:cNvSpPr/>
          <p:nvPr/>
        </p:nvSpPr>
        <p:spPr>
          <a:xfrm>
            <a:off x="8580960" y="5046840"/>
            <a:ext cx="230760" cy="1801440"/>
          </a:xfrm>
          <a:custGeom>
            <a:avLst/>
            <a:gdLst/>
            <a:ahLst/>
            <a:rect l="0" t="0" r="r" b="b"/>
            <a:pathLst>
              <a:path w="195" h="1136">
                <a:moveTo>
                  <a:pt x="18" y="1135"/>
                </a:moveTo>
                <a:lnTo>
                  <a:pt x="0" y="1135"/>
                </a:lnTo>
                <a:lnTo>
                  <a:pt x="0" y="354"/>
                </a:lnTo>
                <a:lnTo>
                  <a:pt x="176" y="177"/>
                </a:lnTo>
                <a:lnTo>
                  <a:pt x="176" y="0"/>
                </a:lnTo>
                <a:lnTo>
                  <a:pt x="194" y="0"/>
                </a:lnTo>
                <a:lnTo>
                  <a:pt x="194" y="183"/>
                </a:lnTo>
                <a:lnTo>
                  <a:pt x="18" y="360"/>
                </a:lnTo>
                <a:lnTo>
                  <a:pt x="18" y="1135"/>
                </a:ln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35"/>
          <p:cNvSpPr/>
          <p:nvPr/>
        </p:nvSpPr>
        <p:spPr>
          <a:xfrm>
            <a:off x="8886960" y="641664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36"/>
          <p:cNvSpPr/>
          <p:nvPr/>
        </p:nvSpPr>
        <p:spPr>
          <a:xfrm>
            <a:off x="8954640" y="6595920"/>
            <a:ext cx="17640" cy="252000"/>
          </a:xfrm>
          <a:prstGeom prst="rect">
            <a:avLst/>
          </a:pr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PlaceHolder 37"/>
          <p:cNvSpPr>
            <a:spLocks noGrp="1"/>
          </p:cNvSpPr>
          <p:nvPr>
            <p:ph type="title"/>
          </p:nvPr>
        </p:nvSpPr>
        <p:spPr>
          <a:xfrm>
            <a:off x="856080" y="767160"/>
            <a:ext cx="7428960" cy="60048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Cliquez pour éditer le format du texte-titreCliquez et modifiez le titre</a:t>
            </a:r>
            <a:endParaRPr/>
          </a:p>
        </p:txBody>
      </p:sp>
      <p:sp>
        <p:nvSpPr>
          <p:cNvPr id="169" name="PlaceHolder 38"/>
          <p:cNvSpPr>
            <a:spLocks noGrp="1"/>
          </p:cNvSpPr>
          <p:nvPr>
            <p:ph type="body"/>
          </p:nvPr>
        </p:nvSpPr>
        <p:spPr>
          <a:xfrm>
            <a:off x="856080" y="2249640"/>
            <a:ext cx="7428960" cy="354132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Sixième niveau de plan</a:t>
            </a:r>
            <a:endParaRPr/>
          </a:p>
          <a:p>
            <a:pPr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Septième niveau de planCliquez pour modifier les styles du texte du masque</a:t>
            </a:r>
            <a:endParaRPr/>
          </a:p>
          <a:p>
            <a:pPr lvl="1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Deuxième niveau</a:t>
            </a:r>
            <a:endParaRPr/>
          </a:p>
          <a:p>
            <a:pPr lvl="2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350" strike="noStrike">
                <a:solidFill>
                  <a:srgbClr val="ffffff"/>
                </a:solidFill>
                <a:latin typeface="Tw Cen MT"/>
              </a:rPr>
              <a:t>Troisième niveau</a:t>
            </a:r>
            <a:endParaRPr/>
          </a:p>
          <a:p>
            <a:pPr lvl="3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200" strike="noStrike">
                <a:solidFill>
                  <a:srgbClr val="ffffff"/>
                </a:solidFill>
                <a:latin typeface="Tw Cen MT"/>
              </a:rPr>
              <a:t>Quatrième niveau</a:t>
            </a:r>
            <a:endParaRPr/>
          </a:p>
          <a:p>
            <a:pPr lvl="4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200" strike="noStrike">
                <a:solidFill>
                  <a:srgbClr val="ffffff"/>
                </a:solidFill>
                <a:latin typeface="Tw Cen MT"/>
              </a:rPr>
              <a:t>Cinquième niveau</a:t>
            </a:r>
            <a:endParaRPr/>
          </a:p>
        </p:txBody>
      </p:sp>
      <p:sp>
        <p:nvSpPr>
          <p:cNvPr id="170" name="PlaceHolder 39"/>
          <p:cNvSpPr>
            <a:spLocks noGrp="1"/>
          </p:cNvSpPr>
          <p:nvPr>
            <p:ph type="dt"/>
          </p:nvPr>
        </p:nvSpPr>
        <p:spPr>
          <a:xfrm>
            <a:off x="5592600" y="58831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fr-FR" sz="790" strike="noStrike">
                <a:solidFill>
                  <a:srgbClr val="ffffff"/>
                </a:solidFill>
                <a:latin typeface="Tw Cen MT"/>
              </a:rPr>
              <a:t>07/03/2017</a:t>
            </a:r>
            <a:endParaRPr/>
          </a:p>
        </p:txBody>
      </p:sp>
      <p:sp>
        <p:nvSpPr>
          <p:cNvPr id="171" name="PlaceHolder 40"/>
          <p:cNvSpPr>
            <a:spLocks noGrp="1"/>
          </p:cNvSpPr>
          <p:nvPr>
            <p:ph type="ftr"/>
          </p:nvPr>
        </p:nvSpPr>
        <p:spPr>
          <a:xfrm>
            <a:off x="856080" y="5883120"/>
            <a:ext cx="467928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172" name="PlaceHolder 41"/>
          <p:cNvSpPr>
            <a:spLocks noGrp="1"/>
          </p:cNvSpPr>
          <p:nvPr>
            <p:ph type="sldNum"/>
          </p:nvPr>
        </p:nvSpPr>
        <p:spPr>
          <a:xfrm>
            <a:off x="8285400" y="6044760"/>
            <a:ext cx="57780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36F30D71-A4C4-4DA8-9280-E2E1F9DD2751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  <p:sp>
        <p:nvSpPr>
          <p:cNvPr id="173" name="CustomShape 42"/>
          <p:cNvSpPr/>
          <p:nvPr/>
        </p:nvSpPr>
        <p:spPr>
          <a:xfrm>
            <a:off x="0" y="0"/>
            <a:ext cx="9143640" cy="391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43"/>
          <p:cNvSpPr/>
          <p:nvPr/>
        </p:nvSpPr>
        <p:spPr>
          <a:xfrm>
            <a:off x="-3960" y="371160"/>
            <a:ext cx="9143640" cy="3916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210" name="CustomShape 1"/>
          <p:cNvSpPr/>
          <p:nvPr/>
        </p:nvSpPr>
        <p:spPr>
          <a:xfrm>
            <a:off x="85680" y="4680"/>
            <a:ext cx="1764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"/>
          <p:cNvSpPr/>
          <p:nvPr/>
        </p:nvSpPr>
        <p:spPr>
          <a:xfrm>
            <a:off x="24840" y="217656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3"/>
          <p:cNvSpPr/>
          <p:nvPr/>
        </p:nvSpPr>
        <p:spPr>
          <a:xfrm>
            <a:off x="21600" y="402120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4"/>
          <p:cNvSpPr/>
          <p:nvPr/>
        </p:nvSpPr>
        <p:spPr>
          <a:xfrm>
            <a:off x="150120" y="4680"/>
            <a:ext cx="277200" cy="1810800"/>
          </a:xfrm>
          <a:custGeom>
            <a:avLst/>
            <a:gdLst/>
            <a:ahLst/>
            <a:rect l="0" t="0" r="r" b="b"/>
            <a:pathLst>
              <a:path w="234" h="1142">
                <a:moveTo>
                  <a:pt x="218" y="1141"/>
                </a:moveTo>
                <a:lnTo>
                  <a:pt x="0" y="626"/>
                </a:lnTo>
                <a:lnTo>
                  <a:pt x="0" y="0"/>
                </a:lnTo>
                <a:lnTo>
                  <a:pt x="15" y="0"/>
                </a:lnTo>
                <a:lnTo>
                  <a:pt x="15" y="623"/>
                </a:lnTo>
                <a:lnTo>
                  <a:pt x="233" y="1135"/>
                </a:lnTo>
                <a:lnTo>
                  <a:pt x="218" y="1141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5"/>
          <p:cNvSpPr/>
          <p:nvPr/>
        </p:nvSpPr>
        <p:spPr>
          <a:xfrm>
            <a:off x="377280" y="180180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6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6"/>
          <p:cNvSpPr/>
          <p:nvPr/>
        </p:nvSpPr>
        <p:spPr>
          <a:xfrm>
            <a:off x="214200" y="4680"/>
            <a:ext cx="277200" cy="1429920"/>
          </a:xfrm>
          <a:custGeom>
            <a:avLst/>
            <a:gdLst/>
            <a:ahLst/>
            <a:rect l="0" t="0" r="r" b="b"/>
            <a:pathLst>
              <a:path w="234" h="902">
                <a:moveTo>
                  <a:pt x="221" y="901"/>
                </a:moveTo>
                <a:lnTo>
                  <a:pt x="0" y="383"/>
                </a:lnTo>
                <a:lnTo>
                  <a:pt x="0" y="0"/>
                </a:lnTo>
                <a:lnTo>
                  <a:pt x="18" y="0"/>
                </a:lnTo>
                <a:lnTo>
                  <a:pt x="18" y="380"/>
                </a:lnTo>
                <a:lnTo>
                  <a:pt x="233" y="895"/>
                </a:lnTo>
                <a:lnTo>
                  <a:pt x="221" y="901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7"/>
          <p:cNvSpPr/>
          <p:nvPr/>
        </p:nvSpPr>
        <p:spPr>
          <a:xfrm>
            <a:off x="409680" y="0"/>
            <a:ext cx="114120" cy="912600"/>
          </a:xfrm>
          <a:custGeom>
            <a:avLst/>
            <a:gdLst/>
            <a:ahLst/>
            <a:rect l="0" t="0" r="r" b="b"/>
            <a:pathLst>
              <a:path w="97" h="576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8"/>
          <p:cNvSpPr/>
          <p:nvPr/>
        </p:nvSpPr>
        <p:spPr>
          <a:xfrm>
            <a:off x="441720" y="142092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7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9"/>
          <p:cNvSpPr/>
          <p:nvPr/>
        </p:nvSpPr>
        <p:spPr>
          <a:xfrm>
            <a:off x="441720" y="90324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10"/>
          <p:cNvSpPr/>
          <p:nvPr/>
        </p:nvSpPr>
        <p:spPr>
          <a:xfrm>
            <a:off x="480960" y="0"/>
            <a:ext cx="316440" cy="526680"/>
          </a:xfrm>
          <a:custGeom>
            <a:avLst/>
            <a:gdLst/>
            <a:ahLst/>
            <a:rect l="0" t="0" r="r" b="b"/>
            <a:pathLst>
              <a:path w="267" h="333">
                <a:moveTo>
                  <a:pt x="257" y="332"/>
                </a:moveTo>
                <a:lnTo>
                  <a:pt x="48" y="123"/>
                </a:lnTo>
                <a:lnTo>
                  <a:pt x="0" y="6"/>
                </a:lnTo>
                <a:lnTo>
                  <a:pt x="15" y="0"/>
                </a:lnTo>
                <a:lnTo>
                  <a:pt x="63" y="114"/>
                </a:lnTo>
                <a:lnTo>
                  <a:pt x="266" y="320"/>
                </a:lnTo>
                <a:lnTo>
                  <a:pt x="257" y="332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11"/>
          <p:cNvSpPr/>
          <p:nvPr/>
        </p:nvSpPr>
        <p:spPr>
          <a:xfrm>
            <a:off x="765720" y="488880"/>
            <a:ext cx="120960" cy="147240"/>
          </a:xfrm>
          <a:custGeom>
            <a:avLst/>
            <a:gdLst/>
            <a:ahLst/>
            <a:rect l="0" t="0" r="r" b="b"/>
            <a:pathLst>
              <a:path w="35" h="32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lnTo>
                  <a:pt x="17" y="4"/>
                </a:ln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12"/>
          <p:cNvSpPr/>
          <p:nvPr/>
        </p:nvSpPr>
        <p:spPr>
          <a:xfrm>
            <a:off x="7200" y="1801800"/>
            <a:ext cx="92520" cy="126720"/>
          </a:xfrm>
          <a:custGeom>
            <a:avLst/>
            <a:gdLst/>
            <a:ahLst/>
            <a:rect l="0" t="0" r="r" b="b"/>
            <a:pathLst>
              <a:path w="79" h="81">
                <a:moveTo>
                  <a:pt x="6" y="80"/>
                </a:moveTo>
                <a:lnTo>
                  <a:pt x="0" y="71"/>
                </a:lnTo>
                <a:lnTo>
                  <a:pt x="69" y="0"/>
                </a:lnTo>
                <a:lnTo>
                  <a:pt x="78" y="9"/>
                </a:lnTo>
                <a:lnTo>
                  <a:pt x="6" y="80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13"/>
          <p:cNvSpPr/>
          <p:nvPr/>
        </p:nvSpPr>
        <p:spPr>
          <a:xfrm>
            <a:off x="-7200" y="3549600"/>
            <a:ext cx="110520" cy="480600"/>
          </a:xfrm>
          <a:custGeom>
            <a:avLst/>
            <a:gdLst/>
            <a:ahLst/>
            <a:rect l="0" t="0" r="r" b="b"/>
            <a:pathLst>
              <a:path w="94" h="304">
                <a:moveTo>
                  <a:pt x="93" y="303"/>
                </a:moveTo>
                <a:lnTo>
                  <a:pt x="78" y="303"/>
                </a:lnTo>
                <a:lnTo>
                  <a:pt x="78" y="78"/>
                </a:lnTo>
                <a:lnTo>
                  <a:pt x="0" y="12"/>
                </a:lnTo>
                <a:lnTo>
                  <a:pt x="12" y="0"/>
                </a:lnTo>
                <a:lnTo>
                  <a:pt x="93" y="69"/>
                </a:lnTo>
                <a:lnTo>
                  <a:pt x="93" y="303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14"/>
          <p:cNvSpPr/>
          <p:nvPr/>
        </p:nvSpPr>
        <p:spPr>
          <a:xfrm>
            <a:off x="96480" y="1382760"/>
            <a:ext cx="106920" cy="475920"/>
          </a:xfrm>
          <a:custGeom>
            <a:avLst/>
            <a:gdLst/>
            <a:ahLst/>
            <a:rect l="0" t="0" r="r" b="b"/>
            <a:pathLst>
              <a:path w="91" h="301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15"/>
          <p:cNvSpPr/>
          <p:nvPr/>
        </p:nvSpPr>
        <p:spPr>
          <a:xfrm>
            <a:off x="153720" y="1849320"/>
            <a:ext cx="85320" cy="107640"/>
          </a:xfrm>
          <a:custGeom>
            <a:avLst/>
            <a:gdLst/>
            <a:ahLst/>
            <a:rect l="0" t="0" r="r" b="b"/>
            <a:pathLst>
              <a:path w="25" h="24">
                <a:moveTo>
                  <a:pt x="12" y="23"/>
                </a:moveTo>
                <a:cubicBezTo>
                  <a:pt x="6" y="23"/>
                  <a:pt x="0" y="18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18" y="0"/>
                  <a:pt x="24" y="5"/>
                  <a:pt x="24" y="12"/>
                </a:cubicBezTo>
                <a:cubicBezTo>
                  <a:pt x="24" y="18"/>
                  <a:pt x="18" y="23"/>
                  <a:pt x="12" y="23"/>
                </a:cubicBezTo>
                <a:lnTo>
                  <a:pt x="12" y="4"/>
                </a:ln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20" y="16"/>
                  <a:pt x="20" y="12"/>
                </a:cubicBezTo>
                <a:cubicBezTo>
                  <a:pt x="20" y="8"/>
                  <a:pt x="16" y="4"/>
                  <a:pt x="12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16"/>
          <p:cNvSpPr/>
          <p:nvPr/>
        </p:nvSpPr>
        <p:spPr>
          <a:xfrm>
            <a:off x="100080" y="4662360"/>
            <a:ext cx="1764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17"/>
          <p:cNvSpPr/>
          <p:nvPr/>
        </p:nvSpPr>
        <p:spPr>
          <a:xfrm>
            <a:off x="167760" y="5041800"/>
            <a:ext cx="277200" cy="1801440"/>
          </a:xfrm>
          <a:custGeom>
            <a:avLst/>
            <a:gdLst/>
            <a:ahLst/>
            <a:rect l="0" t="0" r="r" b="b"/>
            <a:pathLst>
              <a:path w="234" h="1136">
                <a:moveTo>
                  <a:pt x="15" y="1135"/>
                </a:moveTo>
                <a:lnTo>
                  <a:pt x="0" y="1135"/>
                </a:lnTo>
                <a:lnTo>
                  <a:pt x="0" y="515"/>
                </a:lnTo>
                <a:lnTo>
                  <a:pt x="0" y="512"/>
                </a:lnTo>
                <a:lnTo>
                  <a:pt x="218" y="0"/>
                </a:lnTo>
                <a:lnTo>
                  <a:pt x="233" y="6"/>
                </a:lnTo>
                <a:lnTo>
                  <a:pt x="15" y="518"/>
                </a:lnTo>
                <a:lnTo>
                  <a:pt x="15" y="1135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18"/>
          <p:cNvSpPr/>
          <p:nvPr/>
        </p:nvSpPr>
        <p:spPr>
          <a:xfrm>
            <a:off x="39240" y="448164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19"/>
          <p:cNvSpPr/>
          <p:nvPr/>
        </p:nvSpPr>
        <p:spPr>
          <a:xfrm>
            <a:off x="-10800" y="5627520"/>
            <a:ext cx="64080" cy="1215720"/>
          </a:xfrm>
          <a:custGeom>
            <a:avLst/>
            <a:gdLst/>
            <a:ahLst/>
            <a:rect l="0" t="0" r="r" b="b"/>
            <a:pathLst>
              <a:path w="55" h="767">
                <a:moveTo>
                  <a:pt x="54" y="766"/>
                </a:moveTo>
                <a:lnTo>
                  <a:pt x="36" y="766"/>
                </a:lnTo>
                <a:lnTo>
                  <a:pt x="36" y="149"/>
                </a:lnTo>
                <a:lnTo>
                  <a:pt x="0" y="3"/>
                </a:lnTo>
                <a:lnTo>
                  <a:pt x="18" y="0"/>
                </a:lnTo>
                <a:lnTo>
                  <a:pt x="54" y="146"/>
                </a:lnTo>
                <a:lnTo>
                  <a:pt x="54" y="766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20"/>
          <p:cNvSpPr/>
          <p:nvPr/>
        </p:nvSpPr>
        <p:spPr>
          <a:xfrm>
            <a:off x="395280" y="486720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1"/>
          <p:cNvSpPr/>
          <p:nvPr/>
        </p:nvSpPr>
        <p:spPr>
          <a:xfrm>
            <a:off x="232200" y="5423040"/>
            <a:ext cx="280800" cy="1425240"/>
          </a:xfrm>
          <a:custGeom>
            <a:avLst/>
            <a:gdLst/>
            <a:ahLst/>
            <a:rect l="0" t="0" r="r" b="b"/>
            <a:pathLst>
              <a:path w="237" h="899">
                <a:moveTo>
                  <a:pt x="18" y="898"/>
                </a:moveTo>
                <a:lnTo>
                  <a:pt x="0" y="898"/>
                </a:lnTo>
                <a:lnTo>
                  <a:pt x="0" y="515"/>
                </a:lnTo>
                <a:lnTo>
                  <a:pt x="3" y="512"/>
                </a:lnTo>
                <a:lnTo>
                  <a:pt x="221" y="0"/>
                </a:lnTo>
                <a:lnTo>
                  <a:pt x="236" y="6"/>
                </a:lnTo>
                <a:lnTo>
                  <a:pt x="18" y="518"/>
                </a:lnTo>
                <a:lnTo>
                  <a:pt x="18" y="898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22"/>
          <p:cNvSpPr/>
          <p:nvPr/>
        </p:nvSpPr>
        <p:spPr>
          <a:xfrm>
            <a:off x="427320" y="5945040"/>
            <a:ext cx="114120" cy="912600"/>
          </a:xfrm>
          <a:custGeom>
            <a:avLst/>
            <a:gdLst/>
            <a:ahLst/>
            <a:rect l="0" t="0" r="r" b="b"/>
            <a:pathLst>
              <a:path w="97" h="576">
                <a:moveTo>
                  <a:pt x="15" y="575"/>
                </a:moveTo>
                <a:lnTo>
                  <a:pt x="0" y="569"/>
                </a:lnTo>
                <a:lnTo>
                  <a:pt x="81" y="383"/>
                </a:lnTo>
                <a:lnTo>
                  <a:pt x="81" y="0"/>
                </a:lnTo>
                <a:lnTo>
                  <a:pt x="96" y="0"/>
                </a:lnTo>
                <a:lnTo>
                  <a:pt x="96" y="386"/>
                </a:lnTo>
                <a:lnTo>
                  <a:pt x="15" y="575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3"/>
          <p:cNvSpPr/>
          <p:nvPr/>
        </p:nvSpPr>
        <p:spPr>
          <a:xfrm>
            <a:off x="459720" y="524664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24"/>
          <p:cNvSpPr/>
          <p:nvPr/>
        </p:nvSpPr>
        <p:spPr>
          <a:xfrm>
            <a:off x="459720" y="576432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25"/>
          <p:cNvSpPr/>
          <p:nvPr/>
        </p:nvSpPr>
        <p:spPr>
          <a:xfrm>
            <a:off x="502560" y="6330960"/>
            <a:ext cx="312840" cy="517320"/>
          </a:xfrm>
          <a:custGeom>
            <a:avLst/>
            <a:gdLst/>
            <a:ahLst/>
            <a:rect l="0" t="0" r="r" b="b"/>
            <a:pathLst>
              <a:path w="264" h="327">
                <a:moveTo>
                  <a:pt x="15" y="326"/>
                </a:moveTo>
                <a:lnTo>
                  <a:pt x="0" y="320"/>
                </a:lnTo>
                <a:lnTo>
                  <a:pt x="45" y="206"/>
                </a:lnTo>
                <a:lnTo>
                  <a:pt x="48" y="206"/>
                </a:lnTo>
                <a:lnTo>
                  <a:pt x="254" y="0"/>
                </a:lnTo>
                <a:lnTo>
                  <a:pt x="263" y="12"/>
                </a:lnTo>
                <a:lnTo>
                  <a:pt x="60" y="215"/>
                </a:lnTo>
                <a:lnTo>
                  <a:pt x="15" y="326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26"/>
          <p:cNvSpPr/>
          <p:nvPr/>
        </p:nvSpPr>
        <p:spPr>
          <a:xfrm>
            <a:off x="786960" y="6221520"/>
            <a:ext cx="117360" cy="147240"/>
          </a:xfrm>
          <a:custGeom>
            <a:avLst/>
            <a:gdLst/>
            <a:ahLst/>
            <a:rect l="0" t="0" r="r" b="b"/>
            <a:pathLst>
              <a:path w="34" h="32">
                <a:moveTo>
                  <a:pt x="16" y="31"/>
                </a:moveTo>
                <a:cubicBezTo>
                  <a:pt x="12" y="31"/>
                  <a:pt x="8" y="29"/>
                  <a:pt x="5" y="26"/>
                </a:cubicBezTo>
                <a:cubicBezTo>
                  <a:pt x="2" y="24"/>
                  <a:pt x="0" y="20"/>
                  <a:pt x="0" y="15"/>
                </a:cubicBezTo>
                <a:cubicBezTo>
                  <a:pt x="0" y="11"/>
                  <a:pt x="2" y="7"/>
                  <a:pt x="5" y="4"/>
                </a:cubicBezTo>
                <a:cubicBezTo>
                  <a:pt x="8" y="1"/>
                  <a:pt x="12" y="0"/>
                  <a:pt x="16" y="0"/>
                </a:cubicBezTo>
                <a:cubicBezTo>
                  <a:pt x="20" y="0"/>
                  <a:pt x="24" y="1"/>
                  <a:pt x="27" y="4"/>
                </a:cubicBezTo>
                <a:cubicBezTo>
                  <a:pt x="33" y="10"/>
                  <a:pt x="33" y="20"/>
                  <a:pt x="27" y="26"/>
                </a:cubicBezTo>
                <a:cubicBezTo>
                  <a:pt x="24" y="29"/>
                  <a:pt x="20" y="31"/>
                  <a:pt x="16" y="31"/>
                </a:cubicBezTo>
                <a:lnTo>
                  <a:pt x="16" y="4"/>
                </a:lnTo>
                <a:cubicBezTo>
                  <a:pt x="13" y="4"/>
                  <a:pt x="10" y="5"/>
                  <a:pt x="8" y="7"/>
                </a:cubicBezTo>
                <a:cubicBezTo>
                  <a:pt x="6" y="9"/>
                  <a:pt x="4" y="12"/>
                  <a:pt x="4" y="15"/>
                </a:cubicBezTo>
                <a:cubicBezTo>
                  <a:pt x="4" y="19"/>
                  <a:pt x="6" y="21"/>
                  <a:pt x="8" y="24"/>
                </a:cubicBezTo>
                <a:cubicBezTo>
                  <a:pt x="10" y="26"/>
                  <a:pt x="13" y="27"/>
                  <a:pt x="16" y="27"/>
                </a:cubicBezTo>
                <a:cubicBezTo>
                  <a:pt x="19" y="27"/>
                  <a:pt x="22" y="26"/>
                  <a:pt x="24" y="24"/>
                </a:cubicBezTo>
                <a:cubicBezTo>
                  <a:pt x="29" y="19"/>
                  <a:pt x="29" y="12"/>
                  <a:pt x="24" y="7"/>
                </a:cubicBezTo>
                <a:cubicBezTo>
                  <a:pt x="22" y="5"/>
                  <a:pt x="19" y="4"/>
                  <a:pt x="16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27"/>
          <p:cNvSpPr/>
          <p:nvPr/>
        </p:nvSpPr>
        <p:spPr>
          <a:xfrm>
            <a:off x="8613000" y="0"/>
            <a:ext cx="312840" cy="512280"/>
          </a:xfrm>
          <a:custGeom>
            <a:avLst/>
            <a:gdLst/>
            <a:ahLst/>
            <a:rect l="0" t="0" r="r" b="b"/>
            <a:pathLst>
              <a:path w="264" h="324">
                <a:moveTo>
                  <a:pt x="12" y="323"/>
                </a:moveTo>
                <a:lnTo>
                  <a:pt x="0" y="314"/>
                </a:lnTo>
                <a:lnTo>
                  <a:pt x="203" y="108"/>
                </a:lnTo>
                <a:lnTo>
                  <a:pt x="248" y="0"/>
                </a:lnTo>
                <a:lnTo>
                  <a:pt x="263" y="6"/>
                </a:lnTo>
                <a:lnTo>
                  <a:pt x="218" y="117"/>
                </a:lnTo>
                <a:lnTo>
                  <a:pt x="218" y="117"/>
                </a:lnTo>
                <a:lnTo>
                  <a:pt x="12" y="323"/>
                </a:ln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28"/>
          <p:cNvSpPr/>
          <p:nvPr/>
        </p:nvSpPr>
        <p:spPr>
          <a:xfrm>
            <a:off x="8523720" y="474840"/>
            <a:ext cx="117360" cy="151920"/>
          </a:xfrm>
          <a:custGeom>
            <a:avLst/>
            <a:gdLst/>
            <a:ahLst/>
            <a:rect l="0" t="0" r="r" b="b"/>
            <a:pathLst>
              <a:path w="34" h="33">
                <a:moveTo>
                  <a:pt x="17" y="32"/>
                </a:moveTo>
                <a:cubicBezTo>
                  <a:pt x="13" y="32"/>
                  <a:pt x="9" y="30"/>
                  <a:pt x="6" y="27"/>
                </a:cubicBezTo>
                <a:cubicBezTo>
                  <a:pt x="0" y="21"/>
                  <a:pt x="0" y="11"/>
                  <a:pt x="6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1" y="0"/>
                  <a:pt x="25" y="2"/>
                  <a:pt x="28" y="5"/>
                </a:cubicBezTo>
                <a:cubicBezTo>
                  <a:pt x="31" y="8"/>
                  <a:pt x="33" y="12"/>
                  <a:pt x="33" y="16"/>
                </a:cubicBezTo>
                <a:cubicBezTo>
                  <a:pt x="33" y="20"/>
                  <a:pt x="31" y="24"/>
                  <a:pt x="28" y="27"/>
                </a:cubicBezTo>
                <a:cubicBezTo>
                  <a:pt x="25" y="30"/>
                  <a:pt x="21" y="32"/>
                  <a:pt x="17" y="32"/>
                </a:cubicBezTo>
                <a:lnTo>
                  <a:pt x="17" y="4"/>
                </a:lnTo>
                <a:cubicBezTo>
                  <a:pt x="14" y="4"/>
                  <a:pt x="11" y="6"/>
                  <a:pt x="9" y="8"/>
                </a:cubicBezTo>
                <a:cubicBezTo>
                  <a:pt x="4" y="12"/>
                  <a:pt x="4" y="20"/>
                  <a:pt x="9" y="24"/>
                </a:cubicBezTo>
                <a:cubicBezTo>
                  <a:pt x="11" y="27"/>
                  <a:pt x="14" y="28"/>
                  <a:pt x="17" y="28"/>
                </a:cubicBezTo>
                <a:cubicBezTo>
                  <a:pt x="20" y="28"/>
                  <a:pt x="23" y="27"/>
                  <a:pt x="26" y="24"/>
                </a:cubicBezTo>
                <a:cubicBezTo>
                  <a:pt x="30" y="20"/>
                  <a:pt x="30" y="12"/>
                  <a:pt x="26" y="8"/>
                </a:cubicBezTo>
                <a:cubicBezTo>
                  <a:pt x="23" y="6"/>
                  <a:pt x="20" y="4"/>
                  <a:pt x="17" y="4"/>
                </a:cubicBez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29"/>
          <p:cNvSpPr/>
          <p:nvPr/>
        </p:nvSpPr>
        <p:spPr>
          <a:xfrm>
            <a:off x="8723880" y="1539720"/>
            <a:ext cx="14148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30"/>
          <p:cNvSpPr/>
          <p:nvPr/>
        </p:nvSpPr>
        <p:spPr>
          <a:xfrm>
            <a:off x="8648640" y="5694480"/>
            <a:ext cx="223560" cy="1153800"/>
          </a:xfrm>
          <a:custGeom>
            <a:avLst/>
            <a:gdLst/>
            <a:ahLst/>
            <a:rect l="0" t="0" r="r" b="b"/>
            <a:pathLst>
              <a:path w="189" h="728">
                <a:moveTo>
                  <a:pt x="15" y="727"/>
                </a:moveTo>
                <a:lnTo>
                  <a:pt x="0" y="727"/>
                </a:lnTo>
                <a:lnTo>
                  <a:pt x="0" y="407"/>
                </a:lnTo>
                <a:lnTo>
                  <a:pt x="0" y="407"/>
                </a:lnTo>
                <a:lnTo>
                  <a:pt x="176" y="0"/>
                </a:lnTo>
                <a:lnTo>
                  <a:pt x="188" y="6"/>
                </a:lnTo>
                <a:lnTo>
                  <a:pt x="15" y="410"/>
                </a:lnTo>
                <a:lnTo>
                  <a:pt x="15" y="727"/>
                </a:ln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31"/>
          <p:cNvSpPr/>
          <p:nvPr/>
        </p:nvSpPr>
        <p:spPr>
          <a:xfrm>
            <a:off x="8829720" y="5551560"/>
            <a:ext cx="117360" cy="155160"/>
          </a:xfrm>
          <a:custGeom>
            <a:avLst/>
            <a:gdLst/>
            <a:ahLst/>
            <a:rect l="0" t="0" r="r" b="b"/>
            <a:pathLst>
              <a:path w="34" h="34">
                <a:moveTo>
                  <a:pt x="17" y="33"/>
                </a:moveTo>
                <a:cubicBezTo>
                  <a:pt x="8" y="33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26" y="0"/>
                  <a:pt x="33" y="7"/>
                  <a:pt x="33" y="16"/>
                </a:cubicBezTo>
                <a:cubicBezTo>
                  <a:pt x="33" y="25"/>
                  <a:pt x="26" y="33"/>
                  <a:pt x="17" y="33"/>
                </a:cubicBezTo>
                <a:lnTo>
                  <a:pt x="17" y="4"/>
                </a:lnTo>
                <a:cubicBezTo>
                  <a:pt x="10" y="4"/>
                  <a:pt x="4" y="9"/>
                  <a:pt x="4" y="16"/>
                </a:cubicBezTo>
                <a:cubicBezTo>
                  <a:pt x="4" y="23"/>
                  <a:pt x="10" y="29"/>
                  <a:pt x="17" y="29"/>
                </a:cubicBezTo>
                <a:cubicBezTo>
                  <a:pt x="23" y="29"/>
                  <a:pt x="29" y="23"/>
                  <a:pt x="29" y="16"/>
                </a:cubicBezTo>
                <a:cubicBezTo>
                  <a:pt x="29" y="9"/>
                  <a:pt x="23" y="4"/>
                  <a:pt x="17" y="4"/>
                </a:cubicBez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32"/>
          <p:cNvSpPr/>
          <p:nvPr/>
        </p:nvSpPr>
        <p:spPr>
          <a:xfrm>
            <a:off x="8783280" y="4680"/>
            <a:ext cx="228240" cy="1544400"/>
          </a:xfrm>
          <a:custGeom>
            <a:avLst/>
            <a:gdLst/>
            <a:ahLst/>
            <a:rect l="0" t="0" r="r" b="b"/>
            <a:pathLst>
              <a:path w="193" h="974">
                <a:moveTo>
                  <a:pt x="15" y="973"/>
                </a:moveTo>
                <a:lnTo>
                  <a:pt x="0" y="973"/>
                </a:lnTo>
                <a:lnTo>
                  <a:pt x="0" y="790"/>
                </a:lnTo>
                <a:lnTo>
                  <a:pt x="174" y="614"/>
                </a:lnTo>
                <a:lnTo>
                  <a:pt x="174" y="0"/>
                </a:lnTo>
                <a:lnTo>
                  <a:pt x="192" y="0"/>
                </a:lnTo>
                <a:lnTo>
                  <a:pt x="192" y="620"/>
                </a:lnTo>
                <a:lnTo>
                  <a:pt x="15" y="796"/>
                </a:lnTo>
                <a:lnTo>
                  <a:pt x="15" y="973"/>
                </a:ln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33"/>
          <p:cNvSpPr/>
          <p:nvPr/>
        </p:nvSpPr>
        <p:spPr>
          <a:xfrm>
            <a:off x="8727120" y="4867200"/>
            <a:ext cx="14148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34"/>
          <p:cNvSpPr/>
          <p:nvPr/>
        </p:nvSpPr>
        <p:spPr>
          <a:xfrm>
            <a:off x="8580960" y="5046840"/>
            <a:ext cx="230760" cy="1801440"/>
          </a:xfrm>
          <a:custGeom>
            <a:avLst/>
            <a:gdLst/>
            <a:ahLst/>
            <a:rect l="0" t="0" r="r" b="b"/>
            <a:pathLst>
              <a:path w="195" h="1136">
                <a:moveTo>
                  <a:pt x="18" y="1135"/>
                </a:moveTo>
                <a:lnTo>
                  <a:pt x="0" y="1135"/>
                </a:lnTo>
                <a:lnTo>
                  <a:pt x="0" y="354"/>
                </a:lnTo>
                <a:lnTo>
                  <a:pt x="176" y="177"/>
                </a:lnTo>
                <a:lnTo>
                  <a:pt x="176" y="0"/>
                </a:lnTo>
                <a:lnTo>
                  <a:pt x="194" y="0"/>
                </a:lnTo>
                <a:lnTo>
                  <a:pt x="194" y="183"/>
                </a:lnTo>
                <a:lnTo>
                  <a:pt x="18" y="360"/>
                </a:lnTo>
                <a:lnTo>
                  <a:pt x="18" y="1135"/>
                </a:ln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35"/>
          <p:cNvSpPr/>
          <p:nvPr/>
        </p:nvSpPr>
        <p:spPr>
          <a:xfrm>
            <a:off x="8886960" y="641664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36"/>
          <p:cNvSpPr/>
          <p:nvPr/>
        </p:nvSpPr>
        <p:spPr>
          <a:xfrm>
            <a:off x="8954640" y="6595920"/>
            <a:ext cx="17640" cy="252000"/>
          </a:xfrm>
          <a:prstGeom prst="rect">
            <a:avLst/>
          </a:pr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PlaceHolder 37"/>
          <p:cNvSpPr>
            <a:spLocks noGrp="1"/>
          </p:cNvSpPr>
          <p:nvPr>
            <p:ph type="title"/>
          </p:nvPr>
        </p:nvSpPr>
        <p:spPr>
          <a:xfrm>
            <a:off x="800280" y="892080"/>
            <a:ext cx="7428960" cy="46764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Cliquez pour éditer le format du texte-titreCliquez et modifiez le titre</a:t>
            </a:r>
            <a:endParaRPr/>
          </a:p>
        </p:txBody>
      </p:sp>
      <p:sp>
        <p:nvSpPr>
          <p:cNvPr id="247" name="PlaceHolder 38"/>
          <p:cNvSpPr>
            <a:spLocks noGrp="1"/>
          </p:cNvSpPr>
          <p:nvPr>
            <p:ph type="body"/>
          </p:nvPr>
        </p:nvSpPr>
        <p:spPr>
          <a:xfrm>
            <a:off x="856080" y="2249640"/>
            <a:ext cx="3658320" cy="354132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Sixième niveau de plan</a:t>
            </a:r>
            <a:endParaRPr/>
          </a:p>
          <a:p>
            <a:pPr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Septième niveau de planCliquez pour modifier les styles du texte du masque</a:t>
            </a:r>
            <a:endParaRPr/>
          </a:p>
          <a:p>
            <a:pPr lvl="1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Deuxième niveau</a:t>
            </a:r>
            <a:endParaRPr/>
          </a:p>
          <a:p>
            <a:pPr lvl="2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350" strike="noStrike">
                <a:solidFill>
                  <a:srgbClr val="ffffff"/>
                </a:solidFill>
                <a:latin typeface="Tw Cen MT"/>
              </a:rPr>
              <a:t>Troisième niveau</a:t>
            </a:r>
            <a:endParaRPr/>
          </a:p>
          <a:p>
            <a:pPr lvl="3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200" strike="noStrike">
                <a:solidFill>
                  <a:srgbClr val="ffffff"/>
                </a:solidFill>
                <a:latin typeface="Tw Cen MT"/>
              </a:rPr>
              <a:t>Quatrième niveau</a:t>
            </a:r>
            <a:endParaRPr/>
          </a:p>
          <a:p>
            <a:pPr lvl="4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200" strike="noStrike">
                <a:solidFill>
                  <a:srgbClr val="ffffff"/>
                </a:solidFill>
                <a:latin typeface="Tw Cen MT"/>
              </a:rPr>
              <a:t>Cinquième niveau</a:t>
            </a:r>
            <a:endParaRPr/>
          </a:p>
        </p:txBody>
      </p:sp>
      <p:sp>
        <p:nvSpPr>
          <p:cNvPr id="248" name="PlaceHolder 39"/>
          <p:cNvSpPr>
            <a:spLocks noGrp="1"/>
          </p:cNvSpPr>
          <p:nvPr>
            <p:ph type="body"/>
          </p:nvPr>
        </p:nvSpPr>
        <p:spPr>
          <a:xfrm>
            <a:off x="4629240" y="2249640"/>
            <a:ext cx="3656160" cy="354132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Sixième niveau de plan</a:t>
            </a:r>
            <a:endParaRPr/>
          </a:p>
          <a:p>
            <a:pPr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Septième niveau de planCliquez pour modifier les styles du texte du masque</a:t>
            </a:r>
            <a:endParaRPr/>
          </a:p>
          <a:p>
            <a:pPr lvl="1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Deuxième niveau</a:t>
            </a:r>
            <a:endParaRPr/>
          </a:p>
          <a:p>
            <a:pPr lvl="2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350" strike="noStrike">
                <a:solidFill>
                  <a:srgbClr val="ffffff"/>
                </a:solidFill>
                <a:latin typeface="Tw Cen MT"/>
              </a:rPr>
              <a:t>Troisième niveau</a:t>
            </a:r>
            <a:endParaRPr/>
          </a:p>
          <a:p>
            <a:pPr lvl="3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200" strike="noStrike">
                <a:solidFill>
                  <a:srgbClr val="ffffff"/>
                </a:solidFill>
                <a:latin typeface="Tw Cen MT"/>
              </a:rPr>
              <a:t>Quatrième niveau</a:t>
            </a:r>
            <a:endParaRPr/>
          </a:p>
          <a:p>
            <a:pPr lvl="4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200" strike="noStrike">
                <a:solidFill>
                  <a:srgbClr val="ffffff"/>
                </a:solidFill>
                <a:latin typeface="Tw Cen MT"/>
              </a:rPr>
              <a:t>Cinquième niveau</a:t>
            </a:r>
            <a:endParaRPr/>
          </a:p>
        </p:txBody>
      </p:sp>
      <p:sp>
        <p:nvSpPr>
          <p:cNvPr id="249" name="PlaceHolder 40"/>
          <p:cNvSpPr>
            <a:spLocks noGrp="1"/>
          </p:cNvSpPr>
          <p:nvPr>
            <p:ph type="dt"/>
          </p:nvPr>
        </p:nvSpPr>
        <p:spPr>
          <a:xfrm>
            <a:off x="5592600" y="58831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fr-FR" sz="790" strike="noStrike">
                <a:solidFill>
                  <a:srgbClr val="ffffff"/>
                </a:solidFill>
                <a:latin typeface="Tw Cen MT"/>
              </a:rPr>
              <a:t>07/03/2017</a:t>
            </a:r>
            <a:endParaRPr/>
          </a:p>
        </p:txBody>
      </p:sp>
      <p:sp>
        <p:nvSpPr>
          <p:cNvPr id="250" name="PlaceHolder 41"/>
          <p:cNvSpPr>
            <a:spLocks noGrp="1"/>
          </p:cNvSpPr>
          <p:nvPr>
            <p:ph type="ftr"/>
          </p:nvPr>
        </p:nvSpPr>
        <p:spPr>
          <a:xfrm>
            <a:off x="856080" y="5883120"/>
            <a:ext cx="467928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251" name="PlaceHolder 42"/>
          <p:cNvSpPr>
            <a:spLocks noGrp="1"/>
          </p:cNvSpPr>
          <p:nvPr>
            <p:ph type="sldNum"/>
          </p:nvPr>
        </p:nvSpPr>
        <p:spPr>
          <a:xfrm>
            <a:off x="8229600" y="6057720"/>
            <a:ext cx="57780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92EC88E0-2167-46BB-9D5E-9914F4DAC1C3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  <p:sp>
        <p:nvSpPr>
          <p:cNvPr id="252" name="CustomShape 43"/>
          <p:cNvSpPr/>
          <p:nvPr/>
        </p:nvSpPr>
        <p:spPr>
          <a:xfrm>
            <a:off x="0" y="0"/>
            <a:ext cx="9143640" cy="391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44"/>
          <p:cNvSpPr/>
          <p:nvPr/>
        </p:nvSpPr>
        <p:spPr>
          <a:xfrm>
            <a:off x="-3960" y="371160"/>
            <a:ext cx="9143640" cy="3916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289" name="CustomShape 1"/>
          <p:cNvSpPr/>
          <p:nvPr/>
        </p:nvSpPr>
        <p:spPr>
          <a:xfrm>
            <a:off x="85680" y="4680"/>
            <a:ext cx="1764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2"/>
          <p:cNvSpPr/>
          <p:nvPr/>
        </p:nvSpPr>
        <p:spPr>
          <a:xfrm>
            <a:off x="24840" y="217656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3"/>
          <p:cNvSpPr/>
          <p:nvPr/>
        </p:nvSpPr>
        <p:spPr>
          <a:xfrm>
            <a:off x="21600" y="402120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4"/>
          <p:cNvSpPr/>
          <p:nvPr/>
        </p:nvSpPr>
        <p:spPr>
          <a:xfrm>
            <a:off x="150120" y="4680"/>
            <a:ext cx="277200" cy="1810800"/>
          </a:xfrm>
          <a:custGeom>
            <a:avLst/>
            <a:gdLst/>
            <a:ahLst/>
            <a:rect l="0" t="0" r="r" b="b"/>
            <a:pathLst>
              <a:path w="234" h="1142">
                <a:moveTo>
                  <a:pt x="218" y="1141"/>
                </a:moveTo>
                <a:lnTo>
                  <a:pt x="0" y="626"/>
                </a:lnTo>
                <a:lnTo>
                  <a:pt x="0" y="0"/>
                </a:lnTo>
                <a:lnTo>
                  <a:pt x="15" y="0"/>
                </a:lnTo>
                <a:lnTo>
                  <a:pt x="15" y="623"/>
                </a:lnTo>
                <a:lnTo>
                  <a:pt x="233" y="1135"/>
                </a:lnTo>
                <a:lnTo>
                  <a:pt x="218" y="1141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5"/>
          <p:cNvSpPr/>
          <p:nvPr/>
        </p:nvSpPr>
        <p:spPr>
          <a:xfrm>
            <a:off x="377280" y="180180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6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6"/>
          <p:cNvSpPr/>
          <p:nvPr/>
        </p:nvSpPr>
        <p:spPr>
          <a:xfrm>
            <a:off x="214200" y="4680"/>
            <a:ext cx="277200" cy="1429920"/>
          </a:xfrm>
          <a:custGeom>
            <a:avLst/>
            <a:gdLst/>
            <a:ahLst/>
            <a:rect l="0" t="0" r="r" b="b"/>
            <a:pathLst>
              <a:path w="234" h="902">
                <a:moveTo>
                  <a:pt x="221" y="901"/>
                </a:moveTo>
                <a:lnTo>
                  <a:pt x="0" y="383"/>
                </a:lnTo>
                <a:lnTo>
                  <a:pt x="0" y="0"/>
                </a:lnTo>
                <a:lnTo>
                  <a:pt x="18" y="0"/>
                </a:lnTo>
                <a:lnTo>
                  <a:pt x="18" y="380"/>
                </a:lnTo>
                <a:lnTo>
                  <a:pt x="233" y="895"/>
                </a:lnTo>
                <a:lnTo>
                  <a:pt x="221" y="901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7"/>
          <p:cNvSpPr/>
          <p:nvPr/>
        </p:nvSpPr>
        <p:spPr>
          <a:xfrm>
            <a:off x="409680" y="0"/>
            <a:ext cx="114120" cy="912600"/>
          </a:xfrm>
          <a:custGeom>
            <a:avLst/>
            <a:gdLst/>
            <a:ahLst/>
            <a:rect l="0" t="0" r="r" b="b"/>
            <a:pathLst>
              <a:path w="97" h="576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8"/>
          <p:cNvSpPr/>
          <p:nvPr/>
        </p:nvSpPr>
        <p:spPr>
          <a:xfrm>
            <a:off x="441720" y="142092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7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9"/>
          <p:cNvSpPr/>
          <p:nvPr/>
        </p:nvSpPr>
        <p:spPr>
          <a:xfrm>
            <a:off x="441720" y="90324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10"/>
          <p:cNvSpPr/>
          <p:nvPr/>
        </p:nvSpPr>
        <p:spPr>
          <a:xfrm>
            <a:off x="480960" y="0"/>
            <a:ext cx="316440" cy="526680"/>
          </a:xfrm>
          <a:custGeom>
            <a:avLst/>
            <a:gdLst/>
            <a:ahLst/>
            <a:rect l="0" t="0" r="r" b="b"/>
            <a:pathLst>
              <a:path w="267" h="333">
                <a:moveTo>
                  <a:pt x="257" y="332"/>
                </a:moveTo>
                <a:lnTo>
                  <a:pt x="48" y="123"/>
                </a:lnTo>
                <a:lnTo>
                  <a:pt x="0" y="6"/>
                </a:lnTo>
                <a:lnTo>
                  <a:pt x="15" y="0"/>
                </a:lnTo>
                <a:lnTo>
                  <a:pt x="63" y="114"/>
                </a:lnTo>
                <a:lnTo>
                  <a:pt x="266" y="320"/>
                </a:lnTo>
                <a:lnTo>
                  <a:pt x="257" y="332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1"/>
          <p:cNvSpPr/>
          <p:nvPr/>
        </p:nvSpPr>
        <p:spPr>
          <a:xfrm>
            <a:off x="765720" y="488880"/>
            <a:ext cx="120960" cy="147240"/>
          </a:xfrm>
          <a:custGeom>
            <a:avLst/>
            <a:gdLst/>
            <a:ahLst/>
            <a:rect l="0" t="0" r="r" b="b"/>
            <a:pathLst>
              <a:path w="35" h="32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lnTo>
                  <a:pt x="17" y="4"/>
                </a:ln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12"/>
          <p:cNvSpPr/>
          <p:nvPr/>
        </p:nvSpPr>
        <p:spPr>
          <a:xfrm>
            <a:off x="7200" y="1801800"/>
            <a:ext cx="92520" cy="126720"/>
          </a:xfrm>
          <a:custGeom>
            <a:avLst/>
            <a:gdLst/>
            <a:ahLst/>
            <a:rect l="0" t="0" r="r" b="b"/>
            <a:pathLst>
              <a:path w="79" h="81">
                <a:moveTo>
                  <a:pt x="6" y="80"/>
                </a:moveTo>
                <a:lnTo>
                  <a:pt x="0" y="71"/>
                </a:lnTo>
                <a:lnTo>
                  <a:pt x="69" y="0"/>
                </a:lnTo>
                <a:lnTo>
                  <a:pt x="78" y="9"/>
                </a:lnTo>
                <a:lnTo>
                  <a:pt x="6" y="80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13"/>
          <p:cNvSpPr/>
          <p:nvPr/>
        </p:nvSpPr>
        <p:spPr>
          <a:xfrm>
            <a:off x="-7200" y="3549600"/>
            <a:ext cx="110520" cy="480600"/>
          </a:xfrm>
          <a:custGeom>
            <a:avLst/>
            <a:gdLst/>
            <a:ahLst/>
            <a:rect l="0" t="0" r="r" b="b"/>
            <a:pathLst>
              <a:path w="94" h="304">
                <a:moveTo>
                  <a:pt x="93" y="303"/>
                </a:moveTo>
                <a:lnTo>
                  <a:pt x="78" y="303"/>
                </a:lnTo>
                <a:lnTo>
                  <a:pt x="78" y="78"/>
                </a:lnTo>
                <a:lnTo>
                  <a:pt x="0" y="12"/>
                </a:lnTo>
                <a:lnTo>
                  <a:pt x="12" y="0"/>
                </a:lnTo>
                <a:lnTo>
                  <a:pt x="93" y="69"/>
                </a:lnTo>
                <a:lnTo>
                  <a:pt x="93" y="303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14"/>
          <p:cNvSpPr/>
          <p:nvPr/>
        </p:nvSpPr>
        <p:spPr>
          <a:xfrm>
            <a:off x="96480" y="1382760"/>
            <a:ext cx="106920" cy="475920"/>
          </a:xfrm>
          <a:custGeom>
            <a:avLst/>
            <a:gdLst/>
            <a:ahLst/>
            <a:rect l="0" t="0" r="r" b="b"/>
            <a:pathLst>
              <a:path w="91" h="301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15"/>
          <p:cNvSpPr/>
          <p:nvPr/>
        </p:nvSpPr>
        <p:spPr>
          <a:xfrm>
            <a:off x="153720" y="1849320"/>
            <a:ext cx="85320" cy="107640"/>
          </a:xfrm>
          <a:custGeom>
            <a:avLst/>
            <a:gdLst/>
            <a:ahLst/>
            <a:rect l="0" t="0" r="r" b="b"/>
            <a:pathLst>
              <a:path w="25" h="24">
                <a:moveTo>
                  <a:pt x="12" y="23"/>
                </a:moveTo>
                <a:cubicBezTo>
                  <a:pt x="6" y="23"/>
                  <a:pt x="0" y="18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18" y="0"/>
                  <a:pt x="24" y="5"/>
                  <a:pt x="24" y="12"/>
                </a:cubicBezTo>
                <a:cubicBezTo>
                  <a:pt x="24" y="18"/>
                  <a:pt x="18" y="23"/>
                  <a:pt x="12" y="23"/>
                </a:cubicBezTo>
                <a:lnTo>
                  <a:pt x="12" y="4"/>
                </a:ln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20" y="16"/>
                  <a:pt x="20" y="12"/>
                </a:cubicBezTo>
                <a:cubicBezTo>
                  <a:pt x="20" y="8"/>
                  <a:pt x="16" y="4"/>
                  <a:pt x="12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6"/>
          <p:cNvSpPr/>
          <p:nvPr/>
        </p:nvSpPr>
        <p:spPr>
          <a:xfrm>
            <a:off x="100080" y="4662360"/>
            <a:ext cx="1764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7"/>
          <p:cNvSpPr/>
          <p:nvPr/>
        </p:nvSpPr>
        <p:spPr>
          <a:xfrm>
            <a:off x="167760" y="5041800"/>
            <a:ext cx="277200" cy="1801440"/>
          </a:xfrm>
          <a:custGeom>
            <a:avLst/>
            <a:gdLst/>
            <a:ahLst/>
            <a:rect l="0" t="0" r="r" b="b"/>
            <a:pathLst>
              <a:path w="234" h="1136">
                <a:moveTo>
                  <a:pt x="15" y="1135"/>
                </a:moveTo>
                <a:lnTo>
                  <a:pt x="0" y="1135"/>
                </a:lnTo>
                <a:lnTo>
                  <a:pt x="0" y="515"/>
                </a:lnTo>
                <a:lnTo>
                  <a:pt x="0" y="512"/>
                </a:lnTo>
                <a:lnTo>
                  <a:pt x="218" y="0"/>
                </a:lnTo>
                <a:lnTo>
                  <a:pt x="233" y="6"/>
                </a:lnTo>
                <a:lnTo>
                  <a:pt x="15" y="518"/>
                </a:lnTo>
                <a:lnTo>
                  <a:pt x="15" y="1135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8"/>
          <p:cNvSpPr/>
          <p:nvPr/>
        </p:nvSpPr>
        <p:spPr>
          <a:xfrm>
            <a:off x="39240" y="448164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19"/>
          <p:cNvSpPr/>
          <p:nvPr/>
        </p:nvSpPr>
        <p:spPr>
          <a:xfrm>
            <a:off x="-10800" y="5627520"/>
            <a:ext cx="64080" cy="1215720"/>
          </a:xfrm>
          <a:custGeom>
            <a:avLst/>
            <a:gdLst/>
            <a:ahLst/>
            <a:rect l="0" t="0" r="r" b="b"/>
            <a:pathLst>
              <a:path w="55" h="767">
                <a:moveTo>
                  <a:pt x="54" y="766"/>
                </a:moveTo>
                <a:lnTo>
                  <a:pt x="36" y="766"/>
                </a:lnTo>
                <a:lnTo>
                  <a:pt x="36" y="149"/>
                </a:lnTo>
                <a:lnTo>
                  <a:pt x="0" y="3"/>
                </a:lnTo>
                <a:lnTo>
                  <a:pt x="18" y="0"/>
                </a:lnTo>
                <a:lnTo>
                  <a:pt x="54" y="146"/>
                </a:lnTo>
                <a:lnTo>
                  <a:pt x="54" y="766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20"/>
          <p:cNvSpPr/>
          <p:nvPr/>
        </p:nvSpPr>
        <p:spPr>
          <a:xfrm>
            <a:off x="395280" y="486720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1"/>
          <p:cNvSpPr/>
          <p:nvPr/>
        </p:nvSpPr>
        <p:spPr>
          <a:xfrm>
            <a:off x="232200" y="5423040"/>
            <a:ext cx="280800" cy="1425240"/>
          </a:xfrm>
          <a:custGeom>
            <a:avLst/>
            <a:gdLst/>
            <a:ahLst/>
            <a:rect l="0" t="0" r="r" b="b"/>
            <a:pathLst>
              <a:path w="237" h="899">
                <a:moveTo>
                  <a:pt x="18" y="898"/>
                </a:moveTo>
                <a:lnTo>
                  <a:pt x="0" y="898"/>
                </a:lnTo>
                <a:lnTo>
                  <a:pt x="0" y="515"/>
                </a:lnTo>
                <a:lnTo>
                  <a:pt x="3" y="512"/>
                </a:lnTo>
                <a:lnTo>
                  <a:pt x="221" y="0"/>
                </a:lnTo>
                <a:lnTo>
                  <a:pt x="236" y="6"/>
                </a:lnTo>
                <a:lnTo>
                  <a:pt x="18" y="518"/>
                </a:lnTo>
                <a:lnTo>
                  <a:pt x="18" y="898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22"/>
          <p:cNvSpPr/>
          <p:nvPr/>
        </p:nvSpPr>
        <p:spPr>
          <a:xfrm>
            <a:off x="427320" y="5945040"/>
            <a:ext cx="114120" cy="912600"/>
          </a:xfrm>
          <a:custGeom>
            <a:avLst/>
            <a:gdLst/>
            <a:ahLst/>
            <a:rect l="0" t="0" r="r" b="b"/>
            <a:pathLst>
              <a:path w="97" h="576">
                <a:moveTo>
                  <a:pt x="15" y="575"/>
                </a:moveTo>
                <a:lnTo>
                  <a:pt x="0" y="569"/>
                </a:lnTo>
                <a:lnTo>
                  <a:pt x="81" y="383"/>
                </a:lnTo>
                <a:lnTo>
                  <a:pt x="81" y="0"/>
                </a:lnTo>
                <a:lnTo>
                  <a:pt x="96" y="0"/>
                </a:lnTo>
                <a:lnTo>
                  <a:pt x="96" y="386"/>
                </a:lnTo>
                <a:lnTo>
                  <a:pt x="15" y="575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23"/>
          <p:cNvSpPr/>
          <p:nvPr/>
        </p:nvSpPr>
        <p:spPr>
          <a:xfrm>
            <a:off x="459720" y="524664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24"/>
          <p:cNvSpPr/>
          <p:nvPr/>
        </p:nvSpPr>
        <p:spPr>
          <a:xfrm>
            <a:off x="459720" y="5764320"/>
            <a:ext cx="14256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5"/>
          <p:cNvSpPr/>
          <p:nvPr/>
        </p:nvSpPr>
        <p:spPr>
          <a:xfrm>
            <a:off x="502560" y="6330960"/>
            <a:ext cx="312840" cy="517320"/>
          </a:xfrm>
          <a:custGeom>
            <a:avLst/>
            <a:gdLst/>
            <a:ahLst/>
            <a:rect l="0" t="0" r="r" b="b"/>
            <a:pathLst>
              <a:path w="264" h="327">
                <a:moveTo>
                  <a:pt x="15" y="326"/>
                </a:moveTo>
                <a:lnTo>
                  <a:pt x="0" y="320"/>
                </a:lnTo>
                <a:lnTo>
                  <a:pt x="45" y="206"/>
                </a:lnTo>
                <a:lnTo>
                  <a:pt x="48" y="206"/>
                </a:lnTo>
                <a:lnTo>
                  <a:pt x="254" y="0"/>
                </a:lnTo>
                <a:lnTo>
                  <a:pt x="263" y="12"/>
                </a:lnTo>
                <a:lnTo>
                  <a:pt x="60" y="215"/>
                </a:lnTo>
                <a:lnTo>
                  <a:pt x="15" y="326"/>
                </a:ln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26"/>
          <p:cNvSpPr/>
          <p:nvPr/>
        </p:nvSpPr>
        <p:spPr>
          <a:xfrm>
            <a:off x="786960" y="6221520"/>
            <a:ext cx="117360" cy="147240"/>
          </a:xfrm>
          <a:custGeom>
            <a:avLst/>
            <a:gdLst/>
            <a:ahLst/>
            <a:rect l="0" t="0" r="r" b="b"/>
            <a:pathLst>
              <a:path w="34" h="32">
                <a:moveTo>
                  <a:pt x="16" y="31"/>
                </a:moveTo>
                <a:cubicBezTo>
                  <a:pt x="12" y="31"/>
                  <a:pt x="8" y="29"/>
                  <a:pt x="5" y="26"/>
                </a:cubicBezTo>
                <a:cubicBezTo>
                  <a:pt x="2" y="24"/>
                  <a:pt x="0" y="20"/>
                  <a:pt x="0" y="15"/>
                </a:cubicBezTo>
                <a:cubicBezTo>
                  <a:pt x="0" y="11"/>
                  <a:pt x="2" y="7"/>
                  <a:pt x="5" y="4"/>
                </a:cubicBezTo>
                <a:cubicBezTo>
                  <a:pt x="8" y="1"/>
                  <a:pt x="12" y="0"/>
                  <a:pt x="16" y="0"/>
                </a:cubicBezTo>
                <a:cubicBezTo>
                  <a:pt x="20" y="0"/>
                  <a:pt x="24" y="1"/>
                  <a:pt x="27" y="4"/>
                </a:cubicBezTo>
                <a:cubicBezTo>
                  <a:pt x="33" y="10"/>
                  <a:pt x="33" y="20"/>
                  <a:pt x="27" y="26"/>
                </a:cubicBezTo>
                <a:cubicBezTo>
                  <a:pt x="24" y="29"/>
                  <a:pt x="20" y="31"/>
                  <a:pt x="16" y="31"/>
                </a:cubicBezTo>
                <a:lnTo>
                  <a:pt x="16" y="4"/>
                </a:lnTo>
                <a:cubicBezTo>
                  <a:pt x="13" y="4"/>
                  <a:pt x="10" y="5"/>
                  <a:pt x="8" y="7"/>
                </a:cubicBezTo>
                <a:cubicBezTo>
                  <a:pt x="6" y="9"/>
                  <a:pt x="4" y="12"/>
                  <a:pt x="4" y="15"/>
                </a:cubicBezTo>
                <a:cubicBezTo>
                  <a:pt x="4" y="19"/>
                  <a:pt x="6" y="21"/>
                  <a:pt x="8" y="24"/>
                </a:cubicBezTo>
                <a:cubicBezTo>
                  <a:pt x="10" y="26"/>
                  <a:pt x="13" y="27"/>
                  <a:pt x="16" y="27"/>
                </a:cubicBezTo>
                <a:cubicBezTo>
                  <a:pt x="19" y="27"/>
                  <a:pt x="22" y="26"/>
                  <a:pt x="24" y="24"/>
                </a:cubicBezTo>
                <a:cubicBezTo>
                  <a:pt x="29" y="19"/>
                  <a:pt x="29" y="12"/>
                  <a:pt x="24" y="7"/>
                </a:cubicBezTo>
                <a:cubicBezTo>
                  <a:pt x="22" y="5"/>
                  <a:pt x="19" y="4"/>
                  <a:pt x="16" y="4"/>
                </a:cubicBezTo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27"/>
          <p:cNvSpPr/>
          <p:nvPr/>
        </p:nvSpPr>
        <p:spPr>
          <a:xfrm>
            <a:off x="8613000" y="0"/>
            <a:ext cx="312840" cy="512280"/>
          </a:xfrm>
          <a:custGeom>
            <a:avLst/>
            <a:gdLst/>
            <a:ahLst/>
            <a:rect l="0" t="0" r="r" b="b"/>
            <a:pathLst>
              <a:path w="264" h="324">
                <a:moveTo>
                  <a:pt x="12" y="323"/>
                </a:moveTo>
                <a:lnTo>
                  <a:pt x="0" y="314"/>
                </a:lnTo>
                <a:lnTo>
                  <a:pt x="203" y="108"/>
                </a:lnTo>
                <a:lnTo>
                  <a:pt x="248" y="0"/>
                </a:lnTo>
                <a:lnTo>
                  <a:pt x="263" y="6"/>
                </a:lnTo>
                <a:lnTo>
                  <a:pt x="218" y="117"/>
                </a:lnTo>
                <a:lnTo>
                  <a:pt x="218" y="117"/>
                </a:lnTo>
                <a:lnTo>
                  <a:pt x="12" y="323"/>
                </a:ln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28"/>
          <p:cNvSpPr/>
          <p:nvPr/>
        </p:nvSpPr>
        <p:spPr>
          <a:xfrm>
            <a:off x="8523720" y="474840"/>
            <a:ext cx="117360" cy="151920"/>
          </a:xfrm>
          <a:custGeom>
            <a:avLst/>
            <a:gdLst/>
            <a:ahLst/>
            <a:rect l="0" t="0" r="r" b="b"/>
            <a:pathLst>
              <a:path w="34" h="33">
                <a:moveTo>
                  <a:pt x="17" y="32"/>
                </a:moveTo>
                <a:cubicBezTo>
                  <a:pt x="13" y="32"/>
                  <a:pt x="9" y="30"/>
                  <a:pt x="6" y="27"/>
                </a:cubicBezTo>
                <a:cubicBezTo>
                  <a:pt x="0" y="21"/>
                  <a:pt x="0" y="11"/>
                  <a:pt x="6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1" y="0"/>
                  <a:pt x="25" y="2"/>
                  <a:pt x="28" y="5"/>
                </a:cubicBezTo>
                <a:cubicBezTo>
                  <a:pt x="31" y="8"/>
                  <a:pt x="33" y="12"/>
                  <a:pt x="33" y="16"/>
                </a:cubicBezTo>
                <a:cubicBezTo>
                  <a:pt x="33" y="20"/>
                  <a:pt x="31" y="24"/>
                  <a:pt x="28" y="27"/>
                </a:cubicBezTo>
                <a:cubicBezTo>
                  <a:pt x="25" y="30"/>
                  <a:pt x="21" y="32"/>
                  <a:pt x="17" y="32"/>
                </a:cubicBezTo>
                <a:lnTo>
                  <a:pt x="17" y="4"/>
                </a:lnTo>
                <a:cubicBezTo>
                  <a:pt x="14" y="4"/>
                  <a:pt x="11" y="6"/>
                  <a:pt x="9" y="8"/>
                </a:cubicBezTo>
                <a:cubicBezTo>
                  <a:pt x="4" y="12"/>
                  <a:pt x="4" y="20"/>
                  <a:pt x="9" y="24"/>
                </a:cubicBezTo>
                <a:cubicBezTo>
                  <a:pt x="11" y="27"/>
                  <a:pt x="14" y="28"/>
                  <a:pt x="17" y="28"/>
                </a:cubicBezTo>
                <a:cubicBezTo>
                  <a:pt x="20" y="28"/>
                  <a:pt x="23" y="27"/>
                  <a:pt x="26" y="24"/>
                </a:cubicBezTo>
                <a:cubicBezTo>
                  <a:pt x="30" y="20"/>
                  <a:pt x="30" y="12"/>
                  <a:pt x="26" y="8"/>
                </a:cubicBezTo>
                <a:cubicBezTo>
                  <a:pt x="23" y="6"/>
                  <a:pt x="20" y="4"/>
                  <a:pt x="17" y="4"/>
                </a:cubicBez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29"/>
          <p:cNvSpPr/>
          <p:nvPr/>
        </p:nvSpPr>
        <p:spPr>
          <a:xfrm>
            <a:off x="8723880" y="1539720"/>
            <a:ext cx="141480" cy="19008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30"/>
          <p:cNvSpPr/>
          <p:nvPr/>
        </p:nvSpPr>
        <p:spPr>
          <a:xfrm>
            <a:off x="8648640" y="5694480"/>
            <a:ext cx="223560" cy="1153800"/>
          </a:xfrm>
          <a:custGeom>
            <a:avLst/>
            <a:gdLst/>
            <a:ahLst/>
            <a:rect l="0" t="0" r="r" b="b"/>
            <a:pathLst>
              <a:path w="189" h="728">
                <a:moveTo>
                  <a:pt x="15" y="727"/>
                </a:moveTo>
                <a:lnTo>
                  <a:pt x="0" y="727"/>
                </a:lnTo>
                <a:lnTo>
                  <a:pt x="0" y="407"/>
                </a:lnTo>
                <a:lnTo>
                  <a:pt x="0" y="407"/>
                </a:lnTo>
                <a:lnTo>
                  <a:pt x="176" y="0"/>
                </a:lnTo>
                <a:lnTo>
                  <a:pt x="188" y="6"/>
                </a:lnTo>
                <a:lnTo>
                  <a:pt x="15" y="410"/>
                </a:lnTo>
                <a:lnTo>
                  <a:pt x="15" y="727"/>
                </a:ln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31"/>
          <p:cNvSpPr/>
          <p:nvPr/>
        </p:nvSpPr>
        <p:spPr>
          <a:xfrm>
            <a:off x="8829720" y="5551560"/>
            <a:ext cx="117360" cy="155160"/>
          </a:xfrm>
          <a:custGeom>
            <a:avLst/>
            <a:gdLst/>
            <a:ahLst/>
            <a:rect l="0" t="0" r="r" b="b"/>
            <a:pathLst>
              <a:path w="34" h="34">
                <a:moveTo>
                  <a:pt x="17" y="33"/>
                </a:moveTo>
                <a:cubicBezTo>
                  <a:pt x="8" y="33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26" y="0"/>
                  <a:pt x="33" y="7"/>
                  <a:pt x="33" y="16"/>
                </a:cubicBezTo>
                <a:cubicBezTo>
                  <a:pt x="33" y="25"/>
                  <a:pt x="26" y="33"/>
                  <a:pt x="17" y="33"/>
                </a:cubicBezTo>
                <a:lnTo>
                  <a:pt x="17" y="4"/>
                </a:lnTo>
                <a:cubicBezTo>
                  <a:pt x="10" y="4"/>
                  <a:pt x="4" y="9"/>
                  <a:pt x="4" y="16"/>
                </a:cubicBezTo>
                <a:cubicBezTo>
                  <a:pt x="4" y="23"/>
                  <a:pt x="10" y="29"/>
                  <a:pt x="17" y="29"/>
                </a:cubicBezTo>
                <a:cubicBezTo>
                  <a:pt x="23" y="29"/>
                  <a:pt x="29" y="23"/>
                  <a:pt x="29" y="16"/>
                </a:cubicBezTo>
                <a:cubicBezTo>
                  <a:pt x="29" y="9"/>
                  <a:pt x="23" y="4"/>
                  <a:pt x="17" y="4"/>
                </a:cubicBez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32"/>
          <p:cNvSpPr/>
          <p:nvPr/>
        </p:nvSpPr>
        <p:spPr>
          <a:xfrm>
            <a:off x="8783280" y="4680"/>
            <a:ext cx="228240" cy="1544400"/>
          </a:xfrm>
          <a:custGeom>
            <a:avLst/>
            <a:gdLst/>
            <a:ahLst/>
            <a:rect l="0" t="0" r="r" b="b"/>
            <a:pathLst>
              <a:path w="193" h="974">
                <a:moveTo>
                  <a:pt x="15" y="973"/>
                </a:moveTo>
                <a:lnTo>
                  <a:pt x="0" y="973"/>
                </a:lnTo>
                <a:lnTo>
                  <a:pt x="0" y="790"/>
                </a:lnTo>
                <a:lnTo>
                  <a:pt x="174" y="614"/>
                </a:lnTo>
                <a:lnTo>
                  <a:pt x="174" y="0"/>
                </a:lnTo>
                <a:lnTo>
                  <a:pt x="192" y="0"/>
                </a:lnTo>
                <a:lnTo>
                  <a:pt x="192" y="620"/>
                </a:lnTo>
                <a:lnTo>
                  <a:pt x="15" y="796"/>
                </a:lnTo>
                <a:lnTo>
                  <a:pt x="15" y="973"/>
                </a:ln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33"/>
          <p:cNvSpPr/>
          <p:nvPr/>
        </p:nvSpPr>
        <p:spPr>
          <a:xfrm>
            <a:off x="8727120" y="4867200"/>
            <a:ext cx="14148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34"/>
          <p:cNvSpPr/>
          <p:nvPr/>
        </p:nvSpPr>
        <p:spPr>
          <a:xfrm>
            <a:off x="8580960" y="5046840"/>
            <a:ext cx="230760" cy="1801440"/>
          </a:xfrm>
          <a:custGeom>
            <a:avLst/>
            <a:gdLst/>
            <a:ahLst/>
            <a:rect l="0" t="0" r="r" b="b"/>
            <a:pathLst>
              <a:path w="195" h="1136">
                <a:moveTo>
                  <a:pt x="18" y="1135"/>
                </a:moveTo>
                <a:lnTo>
                  <a:pt x="0" y="1135"/>
                </a:lnTo>
                <a:lnTo>
                  <a:pt x="0" y="354"/>
                </a:lnTo>
                <a:lnTo>
                  <a:pt x="176" y="177"/>
                </a:lnTo>
                <a:lnTo>
                  <a:pt x="176" y="0"/>
                </a:lnTo>
                <a:lnTo>
                  <a:pt x="194" y="0"/>
                </a:lnTo>
                <a:lnTo>
                  <a:pt x="194" y="183"/>
                </a:lnTo>
                <a:lnTo>
                  <a:pt x="18" y="360"/>
                </a:lnTo>
                <a:lnTo>
                  <a:pt x="18" y="1135"/>
                </a:ln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35"/>
          <p:cNvSpPr/>
          <p:nvPr/>
        </p:nvSpPr>
        <p:spPr>
          <a:xfrm>
            <a:off x="8886960" y="6416640"/>
            <a:ext cx="142560" cy="188640"/>
          </a:xfrm>
          <a:custGeom>
            <a:avLst/>
            <a:gdLst/>
            <a:ahLst/>
            <a:rect l="0" t="0" r="r" b="b"/>
            <a:pathLst>
              <a:path w="41" h="41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lnTo>
                  <a:pt x="20" y="4"/>
                </a:ln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36"/>
          <p:cNvSpPr/>
          <p:nvPr/>
        </p:nvSpPr>
        <p:spPr>
          <a:xfrm>
            <a:off x="8954640" y="6595920"/>
            <a:ext cx="17640" cy="252000"/>
          </a:xfrm>
          <a:prstGeom prst="rect">
            <a:avLst/>
          </a:pr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PlaceHolder 37"/>
          <p:cNvSpPr>
            <a:spLocks noGrp="1"/>
          </p:cNvSpPr>
          <p:nvPr>
            <p:ph type="title"/>
          </p:nvPr>
        </p:nvSpPr>
        <p:spPr>
          <a:xfrm>
            <a:off x="856080" y="619200"/>
            <a:ext cx="7429320" cy="147744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Cliquez pour éditer le format du texte-titreCliquez et modifiez le titre</a:t>
            </a:r>
            <a:endParaRPr/>
          </a:p>
        </p:txBody>
      </p:sp>
      <p:sp>
        <p:nvSpPr>
          <p:cNvPr id="326" name="PlaceHolder 38"/>
          <p:cNvSpPr>
            <a:spLocks noGrp="1"/>
          </p:cNvSpPr>
          <p:nvPr>
            <p:ph type="body"/>
          </p:nvPr>
        </p:nvSpPr>
        <p:spPr>
          <a:xfrm>
            <a:off x="1027440" y="2249640"/>
            <a:ext cx="3486960" cy="823680"/>
          </a:xfrm>
          <a:prstGeom prst="rect">
            <a:avLst/>
          </a:prstGeom>
        </p:spPr>
        <p:txBody>
          <a:bodyPr anchor="b"/>
          <a:p>
            <a:pPr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Sixième niveau de plan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Septième niveau de planCliquez pour modifier les styles du texte du masque</a:t>
            </a:r>
            <a:endParaRPr/>
          </a:p>
        </p:txBody>
      </p:sp>
      <p:sp>
        <p:nvSpPr>
          <p:cNvPr id="327" name="PlaceHolder 39"/>
          <p:cNvSpPr>
            <a:spLocks noGrp="1"/>
          </p:cNvSpPr>
          <p:nvPr>
            <p:ph type="body"/>
          </p:nvPr>
        </p:nvSpPr>
        <p:spPr>
          <a:xfrm>
            <a:off x="856080" y="3073320"/>
            <a:ext cx="3658320" cy="271728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Sixième niveau de plan</a:t>
            </a:r>
            <a:endParaRPr/>
          </a:p>
          <a:p>
            <a:pPr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Septième niveau de planCliquez pour modifier les styles du texte du masque</a:t>
            </a:r>
            <a:endParaRPr/>
          </a:p>
          <a:p>
            <a:pPr lvl="1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Deuxième niveau</a:t>
            </a:r>
            <a:endParaRPr/>
          </a:p>
          <a:p>
            <a:pPr lvl="2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350" strike="noStrike">
                <a:solidFill>
                  <a:srgbClr val="ffffff"/>
                </a:solidFill>
                <a:latin typeface="Tw Cen MT"/>
              </a:rPr>
              <a:t>Troisième niveau</a:t>
            </a:r>
            <a:endParaRPr/>
          </a:p>
          <a:p>
            <a:pPr lvl="3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200" strike="noStrike">
                <a:solidFill>
                  <a:srgbClr val="ffffff"/>
                </a:solidFill>
                <a:latin typeface="Tw Cen MT"/>
              </a:rPr>
              <a:t>Quatrième niveau</a:t>
            </a:r>
            <a:endParaRPr/>
          </a:p>
          <a:p>
            <a:pPr lvl="4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200" strike="noStrike">
                <a:solidFill>
                  <a:srgbClr val="ffffff"/>
                </a:solidFill>
                <a:latin typeface="Tw Cen MT"/>
              </a:rPr>
              <a:t>Cinquième niveau</a:t>
            </a:r>
            <a:endParaRPr/>
          </a:p>
        </p:txBody>
      </p:sp>
      <p:sp>
        <p:nvSpPr>
          <p:cNvPr id="328" name="PlaceHolder 40"/>
          <p:cNvSpPr>
            <a:spLocks noGrp="1"/>
          </p:cNvSpPr>
          <p:nvPr>
            <p:ph type="body"/>
          </p:nvPr>
        </p:nvSpPr>
        <p:spPr>
          <a:xfrm>
            <a:off x="4800600" y="2249640"/>
            <a:ext cx="3484440" cy="823680"/>
          </a:xfrm>
          <a:prstGeom prst="rect">
            <a:avLst/>
          </a:prstGeom>
        </p:spPr>
        <p:txBody>
          <a:bodyPr anchor="b"/>
          <a:p>
            <a:pPr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Sixième niveau de plan</a:t>
            </a: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Septième niveau de planCliquez pour modifier les styles du texte du masque</a:t>
            </a:r>
            <a:endParaRPr/>
          </a:p>
        </p:txBody>
      </p:sp>
      <p:sp>
        <p:nvSpPr>
          <p:cNvPr id="329" name="PlaceHolder 41"/>
          <p:cNvSpPr>
            <a:spLocks noGrp="1"/>
          </p:cNvSpPr>
          <p:nvPr>
            <p:ph type="body"/>
          </p:nvPr>
        </p:nvSpPr>
        <p:spPr>
          <a:xfrm>
            <a:off x="4629240" y="3073320"/>
            <a:ext cx="3656160" cy="271728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Sixième niveau de plan</a:t>
            </a:r>
            <a:endParaRPr/>
          </a:p>
          <a:p>
            <a:pPr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Septième niveau de planCliquez pour modifier les styles du texte du masque</a:t>
            </a:r>
            <a:endParaRPr/>
          </a:p>
          <a:p>
            <a:pPr lvl="1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Deuxième niveau</a:t>
            </a:r>
            <a:endParaRPr/>
          </a:p>
          <a:p>
            <a:pPr lvl="2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350" strike="noStrike">
                <a:solidFill>
                  <a:srgbClr val="ffffff"/>
                </a:solidFill>
                <a:latin typeface="Tw Cen MT"/>
              </a:rPr>
              <a:t>Troisième niveau</a:t>
            </a:r>
            <a:endParaRPr/>
          </a:p>
          <a:p>
            <a:pPr lvl="3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200" strike="noStrike">
                <a:solidFill>
                  <a:srgbClr val="ffffff"/>
                </a:solidFill>
                <a:latin typeface="Tw Cen MT"/>
              </a:rPr>
              <a:t>Quatrième niveau</a:t>
            </a:r>
            <a:endParaRPr/>
          </a:p>
          <a:p>
            <a:pPr lvl="4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200" strike="noStrike">
                <a:solidFill>
                  <a:srgbClr val="ffffff"/>
                </a:solidFill>
                <a:latin typeface="Tw Cen MT"/>
              </a:rPr>
              <a:t>Cinquième niveau</a:t>
            </a:r>
            <a:endParaRPr/>
          </a:p>
        </p:txBody>
      </p:sp>
      <p:sp>
        <p:nvSpPr>
          <p:cNvPr id="330" name="PlaceHolder 42"/>
          <p:cNvSpPr>
            <a:spLocks noGrp="1"/>
          </p:cNvSpPr>
          <p:nvPr>
            <p:ph type="dt"/>
          </p:nvPr>
        </p:nvSpPr>
        <p:spPr>
          <a:xfrm>
            <a:off x="5592600" y="58831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fr-FR" sz="790" strike="noStrike">
                <a:solidFill>
                  <a:srgbClr val="ffffff"/>
                </a:solidFill>
                <a:latin typeface="Tw Cen MT"/>
              </a:rPr>
              <a:t>07/03/2017</a:t>
            </a:r>
            <a:endParaRPr/>
          </a:p>
        </p:txBody>
      </p:sp>
      <p:sp>
        <p:nvSpPr>
          <p:cNvPr id="331" name="PlaceHolder 43"/>
          <p:cNvSpPr>
            <a:spLocks noGrp="1"/>
          </p:cNvSpPr>
          <p:nvPr>
            <p:ph type="ftr"/>
          </p:nvPr>
        </p:nvSpPr>
        <p:spPr>
          <a:xfrm>
            <a:off x="856080" y="5883120"/>
            <a:ext cx="467928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332" name="PlaceHolder 44"/>
          <p:cNvSpPr>
            <a:spLocks noGrp="1"/>
          </p:cNvSpPr>
          <p:nvPr>
            <p:ph type="sldNum"/>
          </p:nvPr>
        </p:nvSpPr>
        <p:spPr>
          <a:xfrm>
            <a:off x="8190720" y="6066000"/>
            <a:ext cx="57780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975B1915-6E85-4C9F-A226-8E9FEEFC34EF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  <p:sp>
        <p:nvSpPr>
          <p:cNvPr id="333" name="CustomShape 45"/>
          <p:cNvSpPr/>
          <p:nvPr/>
        </p:nvSpPr>
        <p:spPr>
          <a:xfrm>
            <a:off x="0" y="0"/>
            <a:ext cx="9143640" cy="391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46"/>
          <p:cNvSpPr/>
          <p:nvPr/>
        </p:nvSpPr>
        <p:spPr>
          <a:xfrm>
            <a:off x="-3960" y="371160"/>
            <a:ext cx="9143640" cy="3916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2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2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8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8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8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2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1407240" y="1122480"/>
            <a:ext cx="659340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ffffff"/>
                </a:solidFill>
                <a:latin typeface="Tw Cen MT"/>
              </a:rPr>
              <a:t>Soutenance de projet de 3</a:t>
            </a:r>
            <a:r>
              <a:rPr lang="en-US" sz="3600" strike="noStrike" baseline="30000">
                <a:solidFill>
                  <a:srgbClr val="ffffff"/>
                </a:solidFill>
                <a:latin typeface="Tw Cen MT"/>
              </a:rPr>
              <a:t>ème </a:t>
            </a:r>
            <a:r>
              <a:rPr lang="en-US" sz="3600" strike="noStrike">
                <a:solidFill>
                  <a:srgbClr val="ffffff"/>
                </a:solidFill>
                <a:latin typeface="Tw Cen MT"/>
              </a:rPr>
              <a:t>année</a:t>
            </a:r>
            <a:r>
              <a:rPr lang="en-US" sz="3600" strike="noStrike">
                <a:solidFill>
                  <a:srgbClr val="ffffff"/>
                </a:solidFill>
                <a:latin typeface="Tw Cen MT"/>
              </a:rPr>
              <a:t>
</a:t>
            </a:r>
            <a:endParaRPr/>
          </a:p>
        </p:txBody>
      </p:sp>
      <p:sp>
        <p:nvSpPr>
          <p:cNvPr id="375" name="TextShape 2"/>
          <p:cNvSpPr txBox="1"/>
          <p:nvPr/>
        </p:nvSpPr>
        <p:spPr>
          <a:xfrm>
            <a:off x="1407240" y="3602160"/>
            <a:ext cx="659340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fr-FR" strike="noStrike">
                <a:solidFill>
                  <a:srgbClr val="82ffff"/>
                </a:solidFill>
                <a:latin typeface="Tw Cen MT"/>
              </a:rPr>
              <a:t>Utilisation de la plateforme neuromorphic computing platform du Human brain project (hbp)</a:t>
            </a:r>
            <a:endParaRPr/>
          </a:p>
        </p:txBody>
      </p:sp>
      <p:sp>
        <p:nvSpPr>
          <p:cNvPr id="376" name="CustomShape 3"/>
          <p:cNvSpPr/>
          <p:nvPr/>
        </p:nvSpPr>
        <p:spPr>
          <a:xfrm>
            <a:off x="2831760" y="4665600"/>
            <a:ext cx="36406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1400" strike="noStrike">
                <a:solidFill>
                  <a:srgbClr val="ffffff"/>
                </a:solidFill>
                <a:latin typeface="Tw Cen MT"/>
              </a:rPr>
              <a:t>Manon PREDHUMEAU &amp; Justin GOUTEY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400" strike="noStrike">
                <a:solidFill>
                  <a:srgbClr val="ffffff"/>
                </a:solidFill>
                <a:latin typeface="Tw Cen MT"/>
              </a:rPr>
              <a:t>Proposé par Alexandre MUZY</a:t>
            </a:r>
            <a:endParaRPr/>
          </a:p>
          <a:p>
            <a:pPr>
              <a:lnSpc>
                <a:spcPct val="100000"/>
              </a:lnSpc>
            </a:pPr>
            <a:r>
              <a:rPr lang="fr-FR" sz="1400" strike="noStrike">
                <a:solidFill>
                  <a:srgbClr val="ffffff"/>
                </a:solidFill>
                <a:latin typeface="Tw Cen MT"/>
              </a:rPr>
              <a:t>Tuteuré par David HILL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Shape 1"/>
          <p:cNvSpPr txBox="1"/>
          <p:nvPr/>
        </p:nvSpPr>
        <p:spPr>
          <a:xfrm>
            <a:off x="800280" y="892080"/>
            <a:ext cx="742896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Carte FPGA</a:t>
            </a:r>
            <a:endParaRPr/>
          </a:p>
        </p:txBody>
      </p:sp>
      <p:sp>
        <p:nvSpPr>
          <p:cNvPr id="429" name="TextShape 2"/>
          <p:cNvSpPr txBox="1"/>
          <p:nvPr/>
        </p:nvSpPr>
        <p:spPr>
          <a:xfrm>
            <a:off x="723240" y="2249640"/>
            <a:ext cx="756216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Vecteur de paramétrage</a:t>
            </a:r>
            <a:endParaRPr/>
          </a:p>
          <a:p>
            <a:pPr lvl="1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Communication avec le cluster de calcul</a:t>
            </a:r>
            <a:endParaRPr/>
          </a:p>
          <a:p>
            <a:pPr lvl="1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Paramétrage simulation</a:t>
            </a:r>
            <a:endParaRPr/>
          </a:p>
          <a:p>
            <a:pPr lvl="1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Retour logs et données</a:t>
            </a: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Vecteur de communication</a:t>
            </a:r>
            <a:endParaRPr/>
          </a:p>
          <a:p>
            <a:pPr lvl="1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Extension du réseau</a:t>
            </a:r>
            <a:endParaRPr/>
          </a:p>
          <a:p>
            <a:pPr lvl="1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Communication inter-wafer</a:t>
            </a:r>
            <a:endParaRPr/>
          </a:p>
        </p:txBody>
      </p:sp>
      <p:sp>
        <p:nvSpPr>
          <p:cNvPr id="430" name="CustomShape 3"/>
          <p:cNvSpPr/>
          <p:nvPr/>
        </p:nvSpPr>
        <p:spPr>
          <a:xfrm>
            <a:off x="0" y="0"/>
            <a:ext cx="914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Introduction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Le Cerveau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BrainScaleS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SpiNNaker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Exploitation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Conclusion</a:t>
            </a:r>
            <a:endParaRPr/>
          </a:p>
        </p:txBody>
      </p:sp>
      <p:sp>
        <p:nvSpPr>
          <p:cNvPr id="431" name="CustomShape 4"/>
          <p:cNvSpPr/>
          <p:nvPr/>
        </p:nvSpPr>
        <p:spPr>
          <a:xfrm>
            <a:off x="0" y="369360"/>
            <a:ext cx="914364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5"/>
          <p:cNvSpPr/>
          <p:nvPr/>
        </p:nvSpPr>
        <p:spPr>
          <a:xfrm>
            <a:off x="0" y="369360"/>
            <a:ext cx="914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Présentation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Modules Neuromorphiques</a:t>
            </a:r>
            <a:endParaRPr/>
          </a:p>
        </p:txBody>
      </p:sp>
      <p:sp>
        <p:nvSpPr>
          <p:cNvPr id="433" name="TextShape 6"/>
          <p:cNvSpPr txBox="1"/>
          <p:nvPr/>
        </p:nvSpPr>
        <p:spPr>
          <a:xfrm>
            <a:off x="8229600" y="6057720"/>
            <a:ext cx="577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6F35289F-51A6-4CCA-BF1B-348BF81AD79B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800280" y="892080"/>
            <a:ext cx="742896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Présentation</a:t>
            </a:r>
            <a:endParaRPr/>
          </a:p>
        </p:txBody>
      </p:sp>
      <p:sp>
        <p:nvSpPr>
          <p:cNvPr id="435" name="TextShape 2"/>
          <p:cNvSpPr txBox="1"/>
          <p:nvPr/>
        </p:nvSpPr>
        <p:spPr>
          <a:xfrm>
            <a:off x="856080" y="2249640"/>
            <a:ext cx="365832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436" name="Espace réservé du contenu 7" descr=""/>
          <p:cNvPicPr/>
          <p:nvPr/>
        </p:nvPicPr>
        <p:blipFill>
          <a:blip r:embed="rId1"/>
          <a:stretch/>
        </p:blipFill>
        <p:spPr>
          <a:xfrm>
            <a:off x="800280" y="1908720"/>
            <a:ext cx="4721760" cy="3541320"/>
          </a:xfrm>
          <a:prstGeom prst="rect">
            <a:avLst/>
          </a:prstGeom>
          <a:ln>
            <a:noFill/>
          </a:ln>
        </p:spPr>
      </p:pic>
      <p:sp>
        <p:nvSpPr>
          <p:cNvPr id="437" name="CustomShape 3"/>
          <p:cNvSpPr/>
          <p:nvPr/>
        </p:nvSpPr>
        <p:spPr>
          <a:xfrm>
            <a:off x="0" y="0"/>
            <a:ext cx="914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Introduction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Le Cerveau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BrainScaleS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SpiNNaker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Exploitation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Conclusion</a:t>
            </a:r>
            <a:endParaRPr/>
          </a:p>
        </p:txBody>
      </p:sp>
      <p:sp>
        <p:nvSpPr>
          <p:cNvPr id="438" name="CustomShape 4"/>
          <p:cNvSpPr/>
          <p:nvPr/>
        </p:nvSpPr>
        <p:spPr>
          <a:xfrm>
            <a:off x="0" y="369360"/>
            <a:ext cx="914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3d97de"/>
                </a:solidFill>
                <a:latin typeface="Tw Cen MT"/>
              </a:rPr>
              <a:t>Présentation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Principes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 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Architecture</a:t>
            </a:r>
            <a:endParaRPr/>
          </a:p>
        </p:txBody>
      </p:sp>
      <p:sp>
        <p:nvSpPr>
          <p:cNvPr id="439" name="CustomShape 5"/>
          <p:cNvSpPr/>
          <p:nvPr/>
        </p:nvSpPr>
        <p:spPr>
          <a:xfrm>
            <a:off x="1008360" y="2401920"/>
            <a:ext cx="3658320" cy="354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40" name="CustomShape 6"/>
          <p:cNvSpPr/>
          <p:nvPr/>
        </p:nvSpPr>
        <p:spPr>
          <a:xfrm>
            <a:off x="6126480" y="2178000"/>
            <a:ext cx="2875680" cy="42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Spiking Neural Network Architecture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Équipe de Manchester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Simulation software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« Many Core »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Objectif : simuler 1% du cerveau humain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41" name="TextShape 7"/>
          <p:cNvSpPr txBox="1"/>
          <p:nvPr/>
        </p:nvSpPr>
        <p:spPr>
          <a:xfrm>
            <a:off x="8229600" y="6057720"/>
            <a:ext cx="577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D88892E9-B76E-45A8-9469-ABF8E005E5E6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800280" y="892080"/>
            <a:ext cx="742896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L’incohérence mémoire</a:t>
            </a:r>
            <a:endParaRPr/>
          </a:p>
        </p:txBody>
      </p:sp>
      <p:sp>
        <p:nvSpPr>
          <p:cNvPr id="443" name="TextShape 2"/>
          <p:cNvSpPr txBox="1"/>
          <p:nvPr/>
        </p:nvSpPr>
        <p:spPr>
          <a:xfrm>
            <a:off x="856080" y="2249640"/>
            <a:ext cx="365832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44" name="TextShape 3"/>
          <p:cNvSpPr txBox="1"/>
          <p:nvPr/>
        </p:nvSpPr>
        <p:spPr>
          <a:xfrm>
            <a:off x="1008360" y="2249640"/>
            <a:ext cx="727668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Pas de vérification avant modification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Seule l’information locale est connue (comme dans un vrai cerveau)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Mémoire uniquement locale à chaque cœur du point de vue du système</a:t>
            </a:r>
            <a:endParaRPr/>
          </a:p>
        </p:txBody>
      </p:sp>
      <p:sp>
        <p:nvSpPr>
          <p:cNvPr id="445" name="CustomShape 4"/>
          <p:cNvSpPr/>
          <p:nvPr/>
        </p:nvSpPr>
        <p:spPr>
          <a:xfrm>
            <a:off x="0" y="0"/>
            <a:ext cx="914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Introduction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Le Cerveau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BrainScaleS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SpiNNaker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Exploitation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Conclusion</a:t>
            </a:r>
            <a:endParaRPr/>
          </a:p>
        </p:txBody>
      </p:sp>
      <p:sp>
        <p:nvSpPr>
          <p:cNvPr id="446" name="CustomShape 5"/>
          <p:cNvSpPr/>
          <p:nvPr/>
        </p:nvSpPr>
        <p:spPr>
          <a:xfrm>
            <a:off x="1008360" y="2401920"/>
            <a:ext cx="3658320" cy="354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47" name="CustomShape 6"/>
          <p:cNvSpPr/>
          <p:nvPr/>
        </p:nvSpPr>
        <p:spPr>
          <a:xfrm>
            <a:off x="0" y="369360"/>
            <a:ext cx="914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Présentation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Principes 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Architecture</a:t>
            </a:r>
            <a:endParaRPr/>
          </a:p>
        </p:txBody>
      </p:sp>
      <p:sp>
        <p:nvSpPr>
          <p:cNvPr id="448" name="TextShape 7"/>
          <p:cNvSpPr txBox="1"/>
          <p:nvPr/>
        </p:nvSpPr>
        <p:spPr>
          <a:xfrm>
            <a:off x="8229600" y="6057720"/>
            <a:ext cx="577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14A6FFA9-90D7-46A5-AFF1-45D8CBA3A697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800280" y="892080"/>
            <a:ext cx="742896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Le non déterminisme</a:t>
            </a:r>
            <a:endParaRPr/>
          </a:p>
        </p:txBody>
      </p:sp>
      <p:sp>
        <p:nvSpPr>
          <p:cNvPr id="450" name="TextShape 2"/>
          <p:cNvSpPr txBox="1"/>
          <p:nvPr/>
        </p:nvSpPr>
        <p:spPr>
          <a:xfrm>
            <a:off x="856080" y="2249640"/>
            <a:ext cx="365832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51" name="TextShape 3"/>
          <p:cNvSpPr txBox="1"/>
          <p:nvPr/>
        </p:nvSpPr>
        <p:spPr>
          <a:xfrm>
            <a:off x="800280" y="2249640"/>
            <a:ext cx="748512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Globally Asynchronous, Locally Synchronous: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Simulation et communication synchrone à l’échelle d’un cœur</a:t>
            </a:r>
            <a:endParaRPr/>
          </a:p>
          <a:p>
            <a:endParaRPr/>
          </a:p>
          <a:p>
            <a:pPr lvl="1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Simulation et communication asynchrone entre les cœurs 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endParaRPr/>
          </a:p>
        </p:txBody>
      </p:sp>
      <p:sp>
        <p:nvSpPr>
          <p:cNvPr id="452" name="CustomShape 4"/>
          <p:cNvSpPr/>
          <p:nvPr/>
        </p:nvSpPr>
        <p:spPr>
          <a:xfrm>
            <a:off x="0" y="0"/>
            <a:ext cx="914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Introduction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Le Cerveau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BrainScaleS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SpiNNaker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Exploitation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Conclusion</a:t>
            </a:r>
            <a:endParaRPr/>
          </a:p>
        </p:txBody>
      </p:sp>
      <p:sp>
        <p:nvSpPr>
          <p:cNvPr id="453" name="CustomShape 5"/>
          <p:cNvSpPr/>
          <p:nvPr/>
        </p:nvSpPr>
        <p:spPr>
          <a:xfrm>
            <a:off x="1008360" y="2401920"/>
            <a:ext cx="3658320" cy="354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54" name="CustomShape 6"/>
          <p:cNvSpPr/>
          <p:nvPr/>
        </p:nvSpPr>
        <p:spPr>
          <a:xfrm>
            <a:off x="0" y="369360"/>
            <a:ext cx="914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Présentation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Principes 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Architecture</a:t>
            </a:r>
            <a:endParaRPr/>
          </a:p>
        </p:txBody>
      </p:sp>
      <p:sp>
        <p:nvSpPr>
          <p:cNvPr id="455" name="TextShape 7"/>
          <p:cNvSpPr txBox="1"/>
          <p:nvPr/>
        </p:nvSpPr>
        <p:spPr>
          <a:xfrm>
            <a:off x="8229600" y="6057720"/>
            <a:ext cx="577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26257707-3902-400E-83F7-504ED2BE47AA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Shape 1"/>
          <p:cNvSpPr txBox="1"/>
          <p:nvPr/>
        </p:nvSpPr>
        <p:spPr>
          <a:xfrm>
            <a:off x="800280" y="892080"/>
            <a:ext cx="742896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Simulation évènementielle</a:t>
            </a:r>
            <a:endParaRPr/>
          </a:p>
        </p:txBody>
      </p:sp>
      <p:sp>
        <p:nvSpPr>
          <p:cNvPr id="457" name="TextShape 2"/>
          <p:cNvSpPr txBox="1"/>
          <p:nvPr/>
        </p:nvSpPr>
        <p:spPr>
          <a:xfrm>
            <a:off x="856080" y="2249640"/>
            <a:ext cx="365832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458" name="Espace réservé du contenu 7" descr=""/>
          <p:cNvPicPr/>
          <p:nvPr/>
        </p:nvPicPr>
        <p:blipFill>
          <a:blip r:embed="rId1"/>
          <a:stretch/>
        </p:blipFill>
        <p:spPr>
          <a:xfrm>
            <a:off x="4629240" y="2595240"/>
            <a:ext cx="3655800" cy="2850120"/>
          </a:xfrm>
          <a:prstGeom prst="rect">
            <a:avLst/>
          </a:prstGeom>
          <a:ln>
            <a:noFill/>
          </a:ln>
        </p:spPr>
      </p:pic>
      <p:sp>
        <p:nvSpPr>
          <p:cNvPr id="459" name="CustomShape 3"/>
          <p:cNvSpPr/>
          <p:nvPr/>
        </p:nvSpPr>
        <p:spPr>
          <a:xfrm>
            <a:off x="0" y="0"/>
            <a:ext cx="914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Introduction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Le Cerveau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BrainScaleS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SpiNNaker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Exploitation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Conclusion</a:t>
            </a:r>
            <a:endParaRPr/>
          </a:p>
        </p:txBody>
      </p:sp>
      <p:sp>
        <p:nvSpPr>
          <p:cNvPr id="460" name="CustomShape 4"/>
          <p:cNvSpPr/>
          <p:nvPr/>
        </p:nvSpPr>
        <p:spPr>
          <a:xfrm>
            <a:off x="1008360" y="2401920"/>
            <a:ext cx="3658320" cy="354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61" name="CustomShape 5"/>
          <p:cNvSpPr/>
          <p:nvPr/>
        </p:nvSpPr>
        <p:spPr>
          <a:xfrm>
            <a:off x="467280" y="2992680"/>
            <a:ext cx="405900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Pas de pas de temps fixe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Mécanisme de callbacks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Appel de fonction </a:t>
            </a:r>
            <a:r>
              <a:rPr lang="fr-FR" strike="noStrike">
                <a:solidFill>
                  <a:srgbClr val="ffffff"/>
                </a:solidFill>
                <a:latin typeface="Wingdings"/>
              </a:rPr>
              <a:t>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évènement</a:t>
            </a:r>
            <a:endParaRPr/>
          </a:p>
        </p:txBody>
      </p:sp>
      <p:sp>
        <p:nvSpPr>
          <p:cNvPr id="462" name="CustomShape 6"/>
          <p:cNvSpPr/>
          <p:nvPr/>
        </p:nvSpPr>
        <p:spPr>
          <a:xfrm>
            <a:off x="0" y="369360"/>
            <a:ext cx="914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Présentation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Principes 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Architecture</a:t>
            </a:r>
            <a:endParaRPr/>
          </a:p>
        </p:txBody>
      </p:sp>
      <p:sp>
        <p:nvSpPr>
          <p:cNvPr id="463" name="TextShape 7"/>
          <p:cNvSpPr txBox="1"/>
          <p:nvPr/>
        </p:nvSpPr>
        <p:spPr>
          <a:xfrm>
            <a:off x="8229600" y="6057720"/>
            <a:ext cx="577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DA0CE12D-DBB0-4B76-8C88-84682B363D13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Shape 1"/>
          <p:cNvSpPr txBox="1"/>
          <p:nvPr/>
        </p:nvSpPr>
        <p:spPr>
          <a:xfrm>
            <a:off x="800280" y="892080"/>
            <a:ext cx="742896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architecture</a:t>
            </a:r>
            <a:endParaRPr/>
          </a:p>
        </p:txBody>
      </p:sp>
      <p:sp>
        <p:nvSpPr>
          <p:cNvPr id="465" name="TextShape 2"/>
          <p:cNvSpPr txBox="1"/>
          <p:nvPr/>
        </p:nvSpPr>
        <p:spPr>
          <a:xfrm>
            <a:off x="856080" y="2249640"/>
            <a:ext cx="365832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Une architecture à 3 niveaux</a:t>
            </a:r>
            <a:endParaRPr/>
          </a:p>
          <a:p>
            <a:pPr lvl="1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Hardware</a:t>
            </a:r>
            <a:endParaRPr/>
          </a:p>
          <a:p>
            <a:pPr lvl="1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Couche applicative de bas niveau</a:t>
            </a:r>
            <a:endParaRPr/>
          </a:p>
          <a:p>
            <a:pPr lvl="1"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Couche applicative de haut niveau</a:t>
            </a:r>
            <a:endParaRPr/>
          </a:p>
        </p:txBody>
      </p:sp>
      <p:sp>
        <p:nvSpPr>
          <p:cNvPr id="466" name="CustomShape 3"/>
          <p:cNvSpPr/>
          <p:nvPr/>
        </p:nvSpPr>
        <p:spPr>
          <a:xfrm>
            <a:off x="0" y="0"/>
            <a:ext cx="914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Introduction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Le Cerveau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BrainScaleS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SpiNNaker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Exploitation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Conclusion</a:t>
            </a:r>
            <a:endParaRPr/>
          </a:p>
        </p:txBody>
      </p:sp>
      <p:sp>
        <p:nvSpPr>
          <p:cNvPr id="467" name="CustomShape 4"/>
          <p:cNvSpPr/>
          <p:nvPr/>
        </p:nvSpPr>
        <p:spPr>
          <a:xfrm>
            <a:off x="0" y="369360"/>
            <a:ext cx="914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Présentation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Principes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 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Architecture</a:t>
            </a:r>
            <a:endParaRPr/>
          </a:p>
        </p:txBody>
      </p:sp>
      <p:sp>
        <p:nvSpPr>
          <p:cNvPr id="468" name="TextShape 5"/>
          <p:cNvSpPr txBox="1"/>
          <p:nvPr/>
        </p:nvSpPr>
        <p:spPr>
          <a:xfrm>
            <a:off x="8229600" y="6057720"/>
            <a:ext cx="577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E17213A7-FD76-4BAB-A3A6-D95D7BB43EFE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800280" y="892080"/>
            <a:ext cx="742896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Niveaux 1 : le hardware</a:t>
            </a:r>
            <a:endParaRPr/>
          </a:p>
        </p:txBody>
      </p:sp>
      <p:sp>
        <p:nvSpPr>
          <p:cNvPr id="470" name="TextShape 2"/>
          <p:cNvSpPr txBox="1"/>
          <p:nvPr/>
        </p:nvSpPr>
        <p:spPr>
          <a:xfrm>
            <a:off x="856080" y="2249640"/>
            <a:ext cx="365832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600 cartes de 48 puces</a:t>
            </a: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Soit 28 800 puces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18 cœurs par puce</a:t>
            </a:r>
            <a:endParaRPr/>
          </a:p>
          <a:p>
            <a:pPr lvl="1">
              <a:lnSpc>
                <a:spcPct val="100000"/>
              </a:lnSpc>
              <a:buSzPct val="125000"/>
              <a:buFont typeface="Courier New"/>
              <a:buChar char="o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1 cœur moniteur</a:t>
            </a:r>
            <a:endParaRPr/>
          </a:p>
          <a:p>
            <a:pPr lvl="1">
              <a:lnSpc>
                <a:spcPct val="100000"/>
              </a:lnSpc>
              <a:buSzPct val="125000"/>
              <a:buFont typeface="Courier New"/>
              <a:buChar char="o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16 cœurs simulation </a:t>
            </a:r>
            <a:endParaRPr/>
          </a:p>
          <a:p>
            <a:pPr lvl="1">
              <a:lnSpc>
                <a:spcPct val="100000"/>
              </a:lnSpc>
              <a:buSzPct val="125000"/>
              <a:buFont typeface="Courier New"/>
              <a:buChar char="o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1 cœur tolérance aux pannes</a:t>
            </a:r>
            <a:endParaRPr/>
          </a:p>
        </p:txBody>
      </p:sp>
      <p:sp>
        <p:nvSpPr>
          <p:cNvPr id="471" name="CustomShape 3"/>
          <p:cNvSpPr/>
          <p:nvPr/>
        </p:nvSpPr>
        <p:spPr>
          <a:xfrm>
            <a:off x="0" y="0"/>
            <a:ext cx="914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Introduction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Le Cerveau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BrainScaleS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SpiNNaker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Exploitation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Conclusion</a:t>
            </a:r>
            <a:endParaRPr/>
          </a:p>
        </p:txBody>
      </p:sp>
      <p:sp>
        <p:nvSpPr>
          <p:cNvPr id="472" name="CustomShape 4"/>
          <p:cNvSpPr/>
          <p:nvPr/>
        </p:nvSpPr>
        <p:spPr>
          <a:xfrm>
            <a:off x="0" y="369360"/>
            <a:ext cx="914364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5"/>
          <p:cNvSpPr/>
          <p:nvPr/>
        </p:nvSpPr>
        <p:spPr>
          <a:xfrm>
            <a:off x="0" y="369360"/>
            <a:ext cx="914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Présentation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Principes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 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Architecture</a:t>
            </a:r>
            <a:endParaRPr/>
          </a:p>
        </p:txBody>
      </p:sp>
      <p:pic>
        <p:nvPicPr>
          <p:cNvPr id="474" name="Image 3" descr=""/>
          <p:cNvPicPr/>
          <p:nvPr/>
        </p:nvPicPr>
        <p:blipFill>
          <a:blip r:embed="rId1"/>
          <a:stretch/>
        </p:blipFill>
        <p:spPr>
          <a:xfrm>
            <a:off x="4933080" y="2013480"/>
            <a:ext cx="3296160" cy="3098520"/>
          </a:xfrm>
          <a:prstGeom prst="rect">
            <a:avLst/>
          </a:prstGeom>
          <a:ln>
            <a:noFill/>
          </a:ln>
        </p:spPr>
      </p:pic>
      <p:sp>
        <p:nvSpPr>
          <p:cNvPr id="475" name="TextShape 6"/>
          <p:cNvSpPr txBox="1"/>
          <p:nvPr/>
        </p:nvSpPr>
        <p:spPr>
          <a:xfrm>
            <a:off x="8229600" y="6057720"/>
            <a:ext cx="577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E5BD54E0-A8A5-44EB-A9A9-C10218AA3D6A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Espace réservé du contenu 3" descr=""/>
          <p:cNvPicPr/>
          <p:nvPr/>
        </p:nvPicPr>
        <p:blipFill>
          <a:blip r:embed="rId1"/>
          <a:stretch/>
        </p:blipFill>
        <p:spPr>
          <a:xfrm>
            <a:off x="473400" y="2201760"/>
            <a:ext cx="3658680" cy="2755800"/>
          </a:xfrm>
          <a:prstGeom prst="rect">
            <a:avLst/>
          </a:prstGeom>
          <a:ln>
            <a:noFill/>
          </a:ln>
        </p:spPr>
      </p:pic>
      <p:sp>
        <p:nvSpPr>
          <p:cNvPr id="477" name="CustomShape 1"/>
          <p:cNvSpPr/>
          <p:nvPr/>
        </p:nvSpPr>
        <p:spPr>
          <a:xfrm>
            <a:off x="0" y="0"/>
            <a:ext cx="914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Introduction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Le Cerveau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BrainScaleS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SpiNNaker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Exploitation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Conclusion</a:t>
            </a:r>
            <a:endParaRPr/>
          </a:p>
        </p:txBody>
      </p:sp>
      <p:sp>
        <p:nvSpPr>
          <p:cNvPr id="478" name="CustomShape 2"/>
          <p:cNvSpPr/>
          <p:nvPr/>
        </p:nvSpPr>
        <p:spPr>
          <a:xfrm>
            <a:off x="0" y="369360"/>
            <a:ext cx="914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Présentation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Principes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 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Architecture</a:t>
            </a:r>
            <a:endParaRPr/>
          </a:p>
        </p:txBody>
      </p:sp>
      <p:sp>
        <p:nvSpPr>
          <p:cNvPr id="479" name="CustomShape 3"/>
          <p:cNvSpPr/>
          <p:nvPr/>
        </p:nvSpPr>
        <p:spPr>
          <a:xfrm>
            <a:off x="-361800" y="1488960"/>
            <a:ext cx="5376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Niveaux 2 : couche applicative de bas niveau</a:t>
            </a:r>
            <a:endParaRPr/>
          </a:p>
        </p:txBody>
      </p:sp>
      <p:sp>
        <p:nvSpPr>
          <p:cNvPr id="480" name="CustomShape 4"/>
          <p:cNvSpPr/>
          <p:nvPr/>
        </p:nvSpPr>
        <p:spPr>
          <a:xfrm>
            <a:off x="4144320" y="1488960"/>
            <a:ext cx="5492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Niveaux 3 : couche applicative de haut niveau</a:t>
            </a:r>
            <a:endParaRPr/>
          </a:p>
        </p:txBody>
      </p:sp>
      <p:sp>
        <p:nvSpPr>
          <p:cNvPr id="481" name="TextShape 5"/>
          <p:cNvSpPr txBox="1"/>
          <p:nvPr/>
        </p:nvSpPr>
        <p:spPr>
          <a:xfrm>
            <a:off x="5061240" y="2081880"/>
            <a:ext cx="365832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SpyNNaker : Implémentation de PyNN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PACMAN 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Gestion des simulations par les utilisateurs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endParaRPr/>
          </a:p>
        </p:txBody>
      </p:sp>
      <p:sp>
        <p:nvSpPr>
          <p:cNvPr id="482" name="TextShape 6"/>
          <p:cNvSpPr txBox="1"/>
          <p:nvPr/>
        </p:nvSpPr>
        <p:spPr>
          <a:xfrm>
            <a:off x="8229600" y="6057720"/>
            <a:ext cx="577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F0BC71B3-379A-4215-8F8B-9AE8B86D59A3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"/>
          <p:cNvSpPr txBox="1"/>
          <p:nvPr/>
        </p:nvSpPr>
        <p:spPr>
          <a:xfrm>
            <a:off x="800280" y="892080"/>
            <a:ext cx="742896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PyNN</a:t>
            </a:r>
            <a:endParaRPr/>
          </a:p>
        </p:txBody>
      </p:sp>
      <p:sp>
        <p:nvSpPr>
          <p:cNvPr id="484" name="TextShape 2"/>
          <p:cNvSpPr txBox="1"/>
          <p:nvPr/>
        </p:nvSpPr>
        <p:spPr>
          <a:xfrm>
            <a:off x="856080" y="2249640"/>
            <a:ext cx="365832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Représentation et simulation de réseaux de neurones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API Python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Une implémentation pour SpiNNaker et une pour BrainScaleS</a:t>
            </a:r>
            <a:endParaRPr/>
          </a:p>
          <a:p>
            <a:pPr>
              <a:lnSpc>
                <a:spcPct val="120000"/>
              </a:lnSpc>
            </a:pPr>
            <a:endParaRPr/>
          </a:p>
        </p:txBody>
      </p:sp>
      <p:sp>
        <p:nvSpPr>
          <p:cNvPr id="485" name="CustomShape 3"/>
          <p:cNvSpPr/>
          <p:nvPr/>
        </p:nvSpPr>
        <p:spPr>
          <a:xfrm>
            <a:off x="0" y="0"/>
            <a:ext cx="914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Introduction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Le Cerveau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BrainScaleS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SpiNNaker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Exploitation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Conclusion</a:t>
            </a:r>
            <a:endParaRPr/>
          </a:p>
        </p:txBody>
      </p:sp>
      <p:sp>
        <p:nvSpPr>
          <p:cNvPr id="486" name="CustomShape 4"/>
          <p:cNvSpPr/>
          <p:nvPr/>
        </p:nvSpPr>
        <p:spPr>
          <a:xfrm>
            <a:off x="0" y="369360"/>
            <a:ext cx="914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3d97de"/>
                </a:solidFill>
                <a:latin typeface="Tw Cen MT"/>
              </a:rPr>
              <a:t>PyNN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Émulateurs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Plateforme HBP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endParaRPr/>
          </a:p>
        </p:txBody>
      </p:sp>
      <p:sp>
        <p:nvSpPr>
          <p:cNvPr id="487" name="TextShape 5"/>
          <p:cNvSpPr txBox="1"/>
          <p:nvPr/>
        </p:nvSpPr>
        <p:spPr>
          <a:xfrm>
            <a:off x="8229600" y="6057720"/>
            <a:ext cx="577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1C05763E-DB64-41DE-9222-05BB74268D59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1"/>
          <p:cNvSpPr txBox="1"/>
          <p:nvPr/>
        </p:nvSpPr>
        <p:spPr>
          <a:xfrm>
            <a:off x="856080" y="897840"/>
            <a:ext cx="7429320" cy="51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ÉMULATEURS</a:t>
            </a:r>
            <a:endParaRPr/>
          </a:p>
        </p:txBody>
      </p:sp>
      <p:sp>
        <p:nvSpPr>
          <p:cNvPr id="489" name="TextShape 2"/>
          <p:cNvSpPr txBox="1"/>
          <p:nvPr/>
        </p:nvSpPr>
        <p:spPr>
          <a:xfrm>
            <a:off x="856080" y="2446560"/>
            <a:ext cx="3658320" cy="334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Émulateur du système BrainScaleS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Docker ou source sur la forge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00000"/>
              </a:lnSpc>
              <a:buSzPct val="125000"/>
              <a:buFont typeface="Wingdings" charset="2"/>
              <a:buChar char="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Docker fonctionne uniquement sur les fichiers de tests</a:t>
            </a:r>
            <a:endParaRPr/>
          </a:p>
          <a:p>
            <a:pPr>
              <a:lnSpc>
                <a:spcPct val="100000"/>
              </a:lnSpc>
              <a:buSzPct val="125000"/>
              <a:buFont typeface="Wingdings" charset="2"/>
              <a:buChar char="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VM ne localise pas les modules Python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90" name="TextShape 3"/>
          <p:cNvSpPr txBox="1"/>
          <p:nvPr/>
        </p:nvSpPr>
        <p:spPr>
          <a:xfrm>
            <a:off x="4629240" y="2446560"/>
            <a:ext cx="3656160" cy="334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Émulateur de SpiNNaker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Dépôt GitHub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Obsolète (plus maintenu depuis 2015)=&gt; incompatible avec SpyNNaker 3.0.0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endParaRPr/>
          </a:p>
        </p:txBody>
      </p:sp>
      <p:sp>
        <p:nvSpPr>
          <p:cNvPr id="491" name="CustomShape 4"/>
          <p:cNvSpPr/>
          <p:nvPr/>
        </p:nvSpPr>
        <p:spPr>
          <a:xfrm>
            <a:off x="0" y="0"/>
            <a:ext cx="914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Introduction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Le Cerveau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BrainScaleS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SpiNNaker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Exploitation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Conclusion</a:t>
            </a:r>
            <a:endParaRPr/>
          </a:p>
        </p:txBody>
      </p:sp>
      <p:sp>
        <p:nvSpPr>
          <p:cNvPr id="492" name="CustomShape 5"/>
          <p:cNvSpPr/>
          <p:nvPr/>
        </p:nvSpPr>
        <p:spPr>
          <a:xfrm>
            <a:off x="0" y="369360"/>
            <a:ext cx="914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PyNN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Émulateurs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Plateforme HBP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endParaRPr/>
          </a:p>
        </p:txBody>
      </p:sp>
      <p:sp>
        <p:nvSpPr>
          <p:cNvPr id="493" name="CustomShape 6"/>
          <p:cNvSpPr/>
          <p:nvPr/>
        </p:nvSpPr>
        <p:spPr>
          <a:xfrm>
            <a:off x="779040" y="1762200"/>
            <a:ext cx="8546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2800" strike="noStrike">
                <a:solidFill>
                  <a:srgbClr val="ffffff"/>
                </a:solidFill>
                <a:latin typeface="Tw Cen MT"/>
              </a:rPr>
              <a:t>ESS</a:t>
            </a:r>
            <a:endParaRPr/>
          </a:p>
        </p:txBody>
      </p:sp>
      <p:sp>
        <p:nvSpPr>
          <p:cNvPr id="494" name="CustomShape 7"/>
          <p:cNvSpPr/>
          <p:nvPr/>
        </p:nvSpPr>
        <p:spPr>
          <a:xfrm>
            <a:off x="4305600" y="1747080"/>
            <a:ext cx="36496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 sz="2800" strike="noStrike">
                <a:solidFill>
                  <a:srgbClr val="ffffff"/>
                </a:solidFill>
                <a:latin typeface="Tw Cen MT"/>
              </a:rPr>
              <a:t>SpiNNakerEmulator</a:t>
            </a:r>
            <a:endParaRPr/>
          </a:p>
        </p:txBody>
      </p:sp>
      <p:sp>
        <p:nvSpPr>
          <p:cNvPr id="495" name="TextShape 8"/>
          <p:cNvSpPr txBox="1"/>
          <p:nvPr/>
        </p:nvSpPr>
        <p:spPr>
          <a:xfrm>
            <a:off x="8190720" y="6066000"/>
            <a:ext cx="577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2FEB435C-74C4-43FE-A5B5-005F58CC4896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856080" y="767160"/>
            <a:ext cx="7428960" cy="6004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Introduction</a:t>
            </a:r>
            <a:endParaRPr/>
          </a:p>
        </p:txBody>
      </p:sp>
      <p:sp>
        <p:nvSpPr>
          <p:cNvPr id="378" name="TextShape 2"/>
          <p:cNvSpPr txBox="1"/>
          <p:nvPr/>
        </p:nvSpPr>
        <p:spPr>
          <a:xfrm>
            <a:off x="739800" y="2748240"/>
            <a:ext cx="742896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Human Brain Project (2013)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Simulateurs Neuronaux : SpiNNaker &amp; BrainScaleS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Comparatif et analyse de performance</a:t>
            </a:r>
            <a:endParaRPr/>
          </a:p>
          <a:p>
            <a:pPr>
              <a:lnSpc>
                <a:spcPct val="120000"/>
              </a:lnSpc>
            </a:pPr>
            <a:endParaRPr/>
          </a:p>
        </p:txBody>
      </p:sp>
      <p:sp>
        <p:nvSpPr>
          <p:cNvPr id="379" name="CustomShape 3"/>
          <p:cNvSpPr/>
          <p:nvPr/>
        </p:nvSpPr>
        <p:spPr>
          <a:xfrm>
            <a:off x="0" y="0"/>
            <a:ext cx="914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3d97de"/>
                </a:solidFill>
                <a:latin typeface="Tw Cen MT"/>
              </a:rPr>
              <a:t>Introduction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Le Cerveau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BrainScaleS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SpiNNaker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Exploitation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Conclusion</a:t>
            </a:r>
            <a:endParaRPr/>
          </a:p>
        </p:txBody>
      </p:sp>
      <p:pic>
        <p:nvPicPr>
          <p:cNvPr id="380" name="Image 4" descr=""/>
          <p:cNvPicPr/>
          <p:nvPr/>
        </p:nvPicPr>
        <p:blipFill>
          <a:blip r:embed="rId1"/>
          <a:stretch/>
        </p:blipFill>
        <p:spPr>
          <a:xfrm>
            <a:off x="3861360" y="-427680"/>
            <a:ext cx="5490000" cy="5490000"/>
          </a:xfrm>
          <a:prstGeom prst="rect">
            <a:avLst/>
          </a:prstGeom>
          <a:ln>
            <a:noFill/>
          </a:ln>
        </p:spPr>
      </p:pic>
      <p:sp>
        <p:nvSpPr>
          <p:cNvPr id="381" name="CustomShape 4"/>
          <p:cNvSpPr/>
          <p:nvPr/>
        </p:nvSpPr>
        <p:spPr>
          <a:xfrm>
            <a:off x="0" y="369360"/>
            <a:ext cx="914364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TextShape 5"/>
          <p:cNvSpPr txBox="1"/>
          <p:nvPr/>
        </p:nvSpPr>
        <p:spPr>
          <a:xfrm>
            <a:off x="8285400" y="6044760"/>
            <a:ext cx="577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23A58FB3-5F75-4691-86E9-140729F6F2DB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Shape 1"/>
          <p:cNvSpPr txBox="1"/>
          <p:nvPr/>
        </p:nvSpPr>
        <p:spPr>
          <a:xfrm>
            <a:off x="800280" y="892080"/>
            <a:ext cx="742896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Platforme hbp : utilisation de la platforme collaborative</a:t>
            </a:r>
            <a:endParaRPr/>
          </a:p>
        </p:txBody>
      </p:sp>
      <p:sp>
        <p:nvSpPr>
          <p:cNvPr id="497" name="TextShape 2"/>
          <p:cNvSpPr txBox="1"/>
          <p:nvPr/>
        </p:nvSpPr>
        <p:spPr>
          <a:xfrm>
            <a:off x="856080" y="2249640"/>
            <a:ext cx="365832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Test </a:t>
            </a: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Réseau en chaine synfire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endParaRPr/>
          </a:p>
        </p:txBody>
      </p:sp>
      <p:sp>
        <p:nvSpPr>
          <p:cNvPr id="498" name="CustomShape 3"/>
          <p:cNvSpPr/>
          <p:nvPr/>
        </p:nvSpPr>
        <p:spPr>
          <a:xfrm>
            <a:off x="0" y="0"/>
            <a:ext cx="914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Introduction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Le Cerveau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BrainScaleS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SpiNNaker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Exploitation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Conclusion</a:t>
            </a:r>
            <a:endParaRPr/>
          </a:p>
        </p:txBody>
      </p:sp>
      <p:sp>
        <p:nvSpPr>
          <p:cNvPr id="499" name="CustomShape 4"/>
          <p:cNvSpPr/>
          <p:nvPr/>
        </p:nvSpPr>
        <p:spPr>
          <a:xfrm>
            <a:off x="0" y="369360"/>
            <a:ext cx="914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PyNN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Emulateurs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Platforme HBP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endParaRPr/>
          </a:p>
        </p:txBody>
      </p:sp>
      <p:pic>
        <p:nvPicPr>
          <p:cNvPr id="500" name="Image 3" descr=""/>
          <p:cNvPicPr/>
          <p:nvPr/>
        </p:nvPicPr>
        <p:blipFill>
          <a:blip r:embed="rId1"/>
          <a:stretch/>
        </p:blipFill>
        <p:spPr>
          <a:xfrm>
            <a:off x="5259240" y="1670760"/>
            <a:ext cx="3489480" cy="1779480"/>
          </a:xfrm>
          <a:prstGeom prst="rect">
            <a:avLst/>
          </a:prstGeom>
          <a:ln>
            <a:noFill/>
          </a:ln>
        </p:spPr>
      </p:pic>
      <p:sp>
        <p:nvSpPr>
          <p:cNvPr id="501" name="TextShape 5"/>
          <p:cNvSpPr txBox="1"/>
          <p:nvPr/>
        </p:nvSpPr>
        <p:spPr>
          <a:xfrm>
            <a:off x="8229600" y="6057720"/>
            <a:ext cx="577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F25CDA2B-1467-4C7C-ACF7-6B62CCE15BAF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800280" y="892080"/>
            <a:ext cx="742896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PlatEforme hbp : utilisation de la platEforme collaborative</a:t>
            </a:r>
            <a:endParaRPr/>
          </a:p>
        </p:txBody>
      </p:sp>
      <p:sp>
        <p:nvSpPr>
          <p:cNvPr id="503" name="TextShape 2"/>
          <p:cNvSpPr txBox="1"/>
          <p:nvPr/>
        </p:nvSpPr>
        <p:spPr>
          <a:xfrm>
            <a:off x="864360" y="1958400"/>
            <a:ext cx="365832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Résultat :</a:t>
            </a: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Trace d’exécution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 </a:t>
            </a:r>
            <a:r>
              <a:rPr lang="en-US" strike="noStrike">
                <a:solidFill>
                  <a:srgbClr val="ffffff"/>
                </a:solidFill>
                <a:latin typeface="Tw Cen MT"/>
              </a:rPr>
              <a:t>Pas d’information supplémentaire:</a:t>
            </a:r>
            <a:endParaRPr/>
          </a:p>
          <a:p>
            <a:pPr lvl="1">
              <a:lnSpc>
                <a:spcPct val="100000"/>
              </a:lnSpc>
              <a:buSzPct val="125000"/>
              <a:buFont typeface="Courier New"/>
              <a:buChar char="o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Placement des populations</a:t>
            </a:r>
            <a:endParaRPr/>
          </a:p>
          <a:p>
            <a:pPr lvl="1">
              <a:lnSpc>
                <a:spcPct val="100000"/>
              </a:lnSpc>
              <a:buSzPct val="125000"/>
              <a:buFont typeface="Courier New"/>
              <a:buChar char="o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Consommation</a:t>
            </a:r>
            <a:endParaRPr/>
          </a:p>
          <a:p>
            <a:pPr lvl="1">
              <a:lnSpc>
                <a:spcPct val="100000"/>
              </a:lnSpc>
              <a:buSzPct val="125000"/>
              <a:buFont typeface="Courier New"/>
              <a:buChar char="o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Tables de routage </a:t>
            </a:r>
            <a:endParaRPr/>
          </a:p>
          <a:p>
            <a:pPr lvl="1">
              <a:lnSpc>
                <a:spcPct val="100000"/>
              </a:lnSpc>
              <a:buSzPct val="125000"/>
              <a:buFont typeface="Courier New"/>
              <a:buChar char="o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…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endParaRPr/>
          </a:p>
        </p:txBody>
      </p:sp>
      <p:sp>
        <p:nvSpPr>
          <p:cNvPr id="504" name="CustomShape 3"/>
          <p:cNvSpPr/>
          <p:nvPr/>
        </p:nvSpPr>
        <p:spPr>
          <a:xfrm>
            <a:off x="0" y="0"/>
            <a:ext cx="914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Introduction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Le Cerveau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BrainScaleS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SpiNNaker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Exploitation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Conclusion</a:t>
            </a:r>
            <a:endParaRPr/>
          </a:p>
        </p:txBody>
      </p:sp>
      <p:sp>
        <p:nvSpPr>
          <p:cNvPr id="505" name="CustomShape 4"/>
          <p:cNvSpPr/>
          <p:nvPr/>
        </p:nvSpPr>
        <p:spPr>
          <a:xfrm>
            <a:off x="0" y="369360"/>
            <a:ext cx="914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PyNN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Émulateurs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Plateforme HBP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endParaRPr/>
          </a:p>
        </p:txBody>
      </p:sp>
      <p:pic>
        <p:nvPicPr>
          <p:cNvPr id="506" name="Image 5" descr=""/>
          <p:cNvPicPr/>
          <p:nvPr/>
        </p:nvPicPr>
        <p:blipFill>
          <a:blip r:embed="rId1"/>
          <a:srcRect l="22830" t="39791" r="45478" b="1953"/>
          <a:stretch/>
        </p:blipFill>
        <p:spPr>
          <a:xfrm>
            <a:off x="5275800" y="1513440"/>
            <a:ext cx="2771640" cy="1907640"/>
          </a:xfrm>
          <a:prstGeom prst="rect">
            <a:avLst/>
          </a:prstGeom>
          <a:ln>
            <a:noFill/>
          </a:ln>
        </p:spPr>
      </p:pic>
      <p:pic>
        <p:nvPicPr>
          <p:cNvPr id="507" name="Image 7" descr=""/>
          <p:cNvPicPr/>
          <p:nvPr/>
        </p:nvPicPr>
        <p:blipFill>
          <a:blip r:embed="rId2"/>
          <a:stretch/>
        </p:blipFill>
        <p:spPr>
          <a:xfrm>
            <a:off x="4879440" y="3659760"/>
            <a:ext cx="3349800" cy="2512080"/>
          </a:xfrm>
          <a:prstGeom prst="rect">
            <a:avLst/>
          </a:prstGeom>
          <a:ln>
            <a:noFill/>
          </a:ln>
        </p:spPr>
      </p:pic>
      <p:sp>
        <p:nvSpPr>
          <p:cNvPr id="508" name="TextShape 5"/>
          <p:cNvSpPr txBox="1"/>
          <p:nvPr/>
        </p:nvSpPr>
        <p:spPr>
          <a:xfrm>
            <a:off x="8229600" y="6057720"/>
            <a:ext cx="577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86CDF988-5742-4747-979C-A8DF35C8EF5D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800280" y="892080"/>
            <a:ext cx="742896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Conclusion</a:t>
            </a:r>
            <a:endParaRPr/>
          </a:p>
        </p:txBody>
      </p:sp>
      <p:sp>
        <p:nvSpPr>
          <p:cNvPr id="510" name="TextShape 2"/>
          <p:cNvSpPr txBox="1"/>
          <p:nvPr/>
        </p:nvSpPr>
        <p:spPr>
          <a:xfrm>
            <a:off x="856080" y="1495440"/>
            <a:ext cx="7190280" cy="49050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Projet orienté recherche</a:t>
            </a: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BrainScaleS orienté hardware / SpiNNaker orienté software</a:t>
            </a: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Paramétrage par une API relativement uniforme : PyNN</a:t>
            </a: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SpiNNaker plus abouti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Difficultés :</a:t>
            </a: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Recherche documentation fastidieuse, émulateurs non fonctionnels</a:t>
            </a: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Réorientation du projet </a:t>
            </a: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Pas assez d’informations pour analyse de performances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Perspectives :</a:t>
            </a: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Achat d’une carte SpiNNaker</a:t>
            </a: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Stage de 5 mois (Justin)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</a:pPr>
            <a:endParaRPr/>
          </a:p>
        </p:txBody>
      </p:sp>
      <p:sp>
        <p:nvSpPr>
          <p:cNvPr id="511" name="CustomShape 3"/>
          <p:cNvSpPr/>
          <p:nvPr/>
        </p:nvSpPr>
        <p:spPr>
          <a:xfrm>
            <a:off x="0" y="0"/>
            <a:ext cx="914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Introduction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Le Cerveau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BrainScaleS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SpiNNaker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Exploitation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Conclusion</a:t>
            </a:r>
            <a:endParaRPr/>
          </a:p>
        </p:txBody>
      </p:sp>
      <p:sp>
        <p:nvSpPr>
          <p:cNvPr id="512" name="CustomShape 4"/>
          <p:cNvSpPr/>
          <p:nvPr/>
        </p:nvSpPr>
        <p:spPr>
          <a:xfrm>
            <a:off x="0" y="369360"/>
            <a:ext cx="914364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5"/>
          <p:cNvSpPr/>
          <p:nvPr/>
        </p:nvSpPr>
        <p:spPr>
          <a:xfrm>
            <a:off x="8323200" y="5973120"/>
            <a:ext cx="418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A19069AC-DD2B-4334-B1B1-8400D951B8A4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856080" y="767160"/>
            <a:ext cx="7428960" cy="6004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Plan</a:t>
            </a:r>
            <a:endParaRPr/>
          </a:p>
        </p:txBody>
      </p:sp>
      <p:sp>
        <p:nvSpPr>
          <p:cNvPr id="384" name="TextShape 2"/>
          <p:cNvSpPr txBox="1"/>
          <p:nvPr/>
        </p:nvSpPr>
        <p:spPr>
          <a:xfrm>
            <a:off x="1687320" y="2036520"/>
            <a:ext cx="5766480" cy="3432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125000"/>
              <a:buFont typeface="Tw Cen MT"/>
              <a:buAutoNum type="romanUcPeriod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Le Cerveau</a:t>
            </a:r>
            <a:endParaRPr/>
          </a:p>
          <a:p>
            <a:pPr lvl="1">
              <a:lnSpc>
                <a:spcPct val="100000"/>
              </a:lnSpc>
              <a:buSzPct val="125000"/>
              <a:buFont typeface="Tw Cen MT"/>
              <a:buAutoNum type="alphaUcPeriod"/>
            </a:pPr>
            <a:r>
              <a:rPr lang="en-US" sz="1600" strike="noStrike">
                <a:solidFill>
                  <a:srgbClr val="ffffff"/>
                </a:solidFill>
                <a:latin typeface="Tw Cen MT"/>
              </a:rPr>
              <a:t>Neurone </a:t>
            </a:r>
            <a:endParaRPr/>
          </a:p>
          <a:p>
            <a:pPr lvl="1">
              <a:lnSpc>
                <a:spcPct val="100000"/>
              </a:lnSpc>
              <a:buSzPct val="125000"/>
              <a:buFont typeface="Tw Cen MT"/>
              <a:buAutoNum type="alphaUcPeriod"/>
            </a:pPr>
            <a:r>
              <a:rPr lang="en-US" sz="1600" strike="noStrike">
                <a:solidFill>
                  <a:srgbClr val="ffffff"/>
                </a:solidFill>
                <a:latin typeface="Tw Cen MT"/>
              </a:rPr>
              <a:t>Synapse</a:t>
            </a:r>
            <a:endParaRPr/>
          </a:p>
          <a:p>
            <a:pPr lvl="1">
              <a:lnSpc>
                <a:spcPct val="100000"/>
              </a:lnSpc>
              <a:buSzPct val="125000"/>
              <a:buFont typeface="Tw Cen MT"/>
              <a:buAutoNum type="alphaUcPeriod"/>
            </a:pPr>
            <a:r>
              <a:rPr lang="en-US" sz="1600" strike="noStrike">
                <a:solidFill>
                  <a:srgbClr val="ffffff"/>
                </a:solidFill>
                <a:latin typeface="Tw Cen MT"/>
              </a:rPr>
              <a:t>Le réseau</a:t>
            </a:r>
            <a:endParaRPr/>
          </a:p>
          <a:p>
            <a:endParaRPr/>
          </a:p>
          <a:p>
            <a:pPr>
              <a:lnSpc>
                <a:spcPct val="100000"/>
              </a:lnSpc>
              <a:buSzPct val="125000"/>
              <a:buFont typeface="Tw Cen MT"/>
              <a:buAutoNum type="romanUcPeriod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BrainScaleS</a:t>
            </a:r>
            <a:endParaRPr/>
          </a:p>
          <a:p>
            <a:pPr lvl="1">
              <a:lnSpc>
                <a:spcPct val="100000"/>
              </a:lnSpc>
              <a:buSzPct val="125000"/>
              <a:buFont typeface="Tw Cen MT"/>
              <a:buAutoNum type="alphaUcPeriod"/>
            </a:pPr>
            <a:r>
              <a:rPr lang="en-US" sz="1600" strike="noStrike">
                <a:solidFill>
                  <a:srgbClr val="ffffff"/>
                </a:solidFill>
                <a:latin typeface="Tw Cen MT"/>
              </a:rPr>
              <a:t>Présentation</a:t>
            </a:r>
            <a:endParaRPr/>
          </a:p>
          <a:p>
            <a:pPr lvl="1">
              <a:lnSpc>
                <a:spcPct val="100000"/>
              </a:lnSpc>
              <a:buSzPct val="125000"/>
              <a:buFont typeface="Tw Cen MT"/>
              <a:buAutoNum type="alphaUcPeriod"/>
            </a:pPr>
            <a:r>
              <a:rPr lang="en-US" sz="1600" strike="noStrike">
                <a:solidFill>
                  <a:srgbClr val="ffffff"/>
                </a:solidFill>
                <a:latin typeface="Tw Cen MT"/>
              </a:rPr>
              <a:t>Modules Neuromorphiques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pPr>
              <a:lnSpc>
                <a:spcPct val="100000"/>
              </a:lnSpc>
              <a:buSzPct val="125000"/>
              <a:buFont typeface="Tw Cen MT"/>
              <a:buAutoNum type="romanUcPeriod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SpiNNaker</a:t>
            </a:r>
            <a:endParaRPr/>
          </a:p>
          <a:p>
            <a:pPr lvl="1">
              <a:lnSpc>
                <a:spcPct val="100000"/>
              </a:lnSpc>
              <a:buSzPct val="125000"/>
              <a:buFont typeface="Tw Cen MT"/>
              <a:buAutoNum type="alphaUcPeriod"/>
            </a:pPr>
            <a:r>
              <a:rPr lang="en-US" sz="1600" strike="noStrike">
                <a:solidFill>
                  <a:srgbClr val="ffffff"/>
                </a:solidFill>
                <a:latin typeface="Tw Cen MT"/>
              </a:rPr>
              <a:t>Présentation</a:t>
            </a:r>
            <a:endParaRPr/>
          </a:p>
          <a:p>
            <a:pPr lvl="1">
              <a:lnSpc>
                <a:spcPct val="100000"/>
              </a:lnSpc>
              <a:buSzPct val="125000"/>
              <a:buFont typeface="Tw Cen MT"/>
              <a:buAutoNum type="alphaUcPeriod"/>
            </a:pPr>
            <a:r>
              <a:rPr lang="en-US" sz="1600" strike="noStrike">
                <a:solidFill>
                  <a:srgbClr val="ffffff"/>
                </a:solidFill>
                <a:latin typeface="Tw Cen MT"/>
              </a:rPr>
              <a:t>Principe</a:t>
            </a:r>
            <a:endParaRPr/>
          </a:p>
          <a:p>
            <a:pPr lvl="1">
              <a:lnSpc>
                <a:spcPct val="100000"/>
              </a:lnSpc>
              <a:buSzPct val="125000"/>
              <a:buFont typeface="Tw Cen MT"/>
              <a:buAutoNum type="alphaUcPeriod"/>
            </a:pPr>
            <a:r>
              <a:rPr lang="en-US" sz="1600" strike="noStrike">
                <a:solidFill>
                  <a:srgbClr val="ffffff"/>
                </a:solidFill>
                <a:latin typeface="Tw Cen MT"/>
              </a:rPr>
              <a:t>Architecture</a:t>
            </a:r>
            <a:endParaRPr/>
          </a:p>
          <a:p>
            <a:endParaRPr/>
          </a:p>
          <a:p>
            <a:pPr>
              <a:lnSpc>
                <a:spcPct val="100000"/>
              </a:lnSpc>
              <a:buSzPct val="125000"/>
              <a:buFont typeface="Tw Cen MT"/>
              <a:buAutoNum type="romanUcPeriod"/>
            </a:pPr>
            <a:r>
              <a:rPr lang="en-US" sz="1900" strike="noStrike">
                <a:solidFill>
                  <a:srgbClr val="ffffff"/>
                </a:solidFill>
                <a:latin typeface="Tw Cen MT"/>
              </a:rPr>
              <a:t>Exploitation </a:t>
            </a:r>
            <a:endParaRPr/>
          </a:p>
          <a:p>
            <a:pPr lvl="1">
              <a:lnSpc>
                <a:spcPct val="100000"/>
              </a:lnSpc>
              <a:buSzPct val="125000"/>
              <a:buFont typeface="Tw Cen MT"/>
              <a:buAutoNum type="alphaUcPeriod"/>
            </a:pPr>
            <a:r>
              <a:rPr lang="en-US" sz="1600" strike="noStrike">
                <a:solidFill>
                  <a:srgbClr val="ffffff"/>
                </a:solidFill>
                <a:latin typeface="Tw Cen MT"/>
              </a:rPr>
              <a:t>PyNN</a:t>
            </a:r>
            <a:endParaRPr/>
          </a:p>
          <a:p>
            <a:pPr lvl="1">
              <a:lnSpc>
                <a:spcPct val="100000"/>
              </a:lnSpc>
              <a:buSzPct val="125000"/>
              <a:buFont typeface="Tw Cen MT"/>
              <a:buAutoNum type="alphaUcPeriod"/>
            </a:pPr>
            <a:r>
              <a:rPr lang="en-US" sz="1600" strike="noStrike">
                <a:solidFill>
                  <a:srgbClr val="ffffff"/>
                </a:solidFill>
                <a:latin typeface="Tw Cen MT"/>
              </a:rPr>
              <a:t>Émulateurs </a:t>
            </a:r>
            <a:endParaRPr/>
          </a:p>
          <a:p>
            <a:pPr lvl="1">
              <a:lnSpc>
                <a:spcPct val="100000"/>
              </a:lnSpc>
              <a:buSzPct val="125000"/>
              <a:buFont typeface="Tw Cen MT"/>
              <a:buAutoNum type="alphaUcPeriod"/>
            </a:pPr>
            <a:r>
              <a:rPr lang="en-US" sz="1600" strike="noStrike">
                <a:solidFill>
                  <a:srgbClr val="ffffff"/>
                </a:solidFill>
                <a:latin typeface="Tw Cen MT"/>
              </a:rPr>
              <a:t>Plateforme HBP</a:t>
            </a:r>
            <a:endParaRPr/>
          </a:p>
          <a:p>
            <a:endParaRPr/>
          </a:p>
          <a:p>
            <a:r>
              <a:rPr lang="en-US" sz="1900" strike="noStrike">
                <a:solidFill>
                  <a:srgbClr val="ffffff"/>
                </a:solidFill>
                <a:latin typeface="Tw Cen MT"/>
              </a:rPr>
              <a:t>Conclusion</a:t>
            </a:r>
            <a:endParaRPr/>
          </a:p>
        </p:txBody>
      </p:sp>
      <p:sp>
        <p:nvSpPr>
          <p:cNvPr id="385" name="CustomShape 3"/>
          <p:cNvSpPr/>
          <p:nvPr/>
        </p:nvSpPr>
        <p:spPr>
          <a:xfrm>
            <a:off x="0" y="0"/>
            <a:ext cx="914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3d97de"/>
                </a:solidFill>
                <a:latin typeface="Tw Cen MT"/>
              </a:rPr>
              <a:t>Introduction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Le Cerveau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BrainScaleS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SpiNNaker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Exploitation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Conclusion</a:t>
            </a:r>
            <a:endParaRPr/>
          </a:p>
        </p:txBody>
      </p:sp>
      <p:sp>
        <p:nvSpPr>
          <p:cNvPr id="386" name="CustomShape 4"/>
          <p:cNvSpPr/>
          <p:nvPr/>
        </p:nvSpPr>
        <p:spPr>
          <a:xfrm>
            <a:off x="0" y="369360"/>
            <a:ext cx="914364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TextShape 5"/>
          <p:cNvSpPr txBox="1"/>
          <p:nvPr/>
        </p:nvSpPr>
        <p:spPr>
          <a:xfrm>
            <a:off x="8285400" y="6044760"/>
            <a:ext cx="577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E2D84BF3-1D8E-403F-93FC-DED0AB9D2A0B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800280" y="892080"/>
            <a:ext cx="742896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Le neurone</a:t>
            </a:r>
            <a:endParaRPr/>
          </a:p>
        </p:txBody>
      </p:sp>
      <p:pic>
        <p:nvPicPr>
          <p:cNvPr id="389" name="Espace réservé du contenu 4" descr=""/>
          <p:cNvPicPr/>
          <p:nvPr/>
        </p:nvPicPr>
        <p:blipFill>
          <a:blip r:embed="rId1"/>
          <a:stretch/>
        </p:blipFill>
        <p:spPr>
          <a:xfrm>
            <a:off x="1803240" y="1675080"/>
            <a:ext cx="5627880" cy="3085560"/>
          </a:xfrm>
          <a:prstGeom prst="rect">
            <a:avLst/>
          </a:prstGeom>
          <a:ln>
            <a:noFill/>
          </a:ln>
        </p:spPr>
      </p:pic>
      <p:sp>
        <p:nvSpPr>
          <p:cNvPr id="390" name="TextShape 2"/>
          <p:cNvSpPr txBox="1"/>
          <p:nvPr/>
        </p:nvSpPr>
        <p:spPr>
          <a:xfrm>
            <a:off x="2402280" y="4761000"/>
            <a:ext cx="4760640" cy="1642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Cellule nerveuse</a:t>
            </a:r>
            <a:endParaRPr/>
          </a:p>
          <a:p>
            <a:pPr>
              <a:lnSpc>
                <a:spcPct val="10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Unité de traitement de l’information</a:t>
            </a:r>
            <a:endParaRPr/>
          </a:p>
          <a:p>
            <a:pPr>
              <a:lnSpc>
                <a:spcPct val="120000"/>
              </a:lnSpc>
            </a:pPr>
            <a:endParaRPr/>
          </a:p>
        </p:txBody>
      </p:sp>
      <p:sp>
        <p:nvSpPr>
          <p:cNvPr id="391" name="CustomShape 3"/>
          <p:cNvSpPr/>
          <p:nvPr/>
        </p:nvSpPr>
        <p:spPr>
          <a:xfrm>
            <a:off x="0" y="0"/>
            <a:ext cx="914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Introduction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Le Cerveau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BrainScaleS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SpiNNaker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Exploitation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Conclusion</a:t>
            </a:r>
            <a:endParaRPr/>
          </a:p>
        </p:txBody>
      </p:sp>
      <p:sp>
        <p:nvSpPr>
          <p:cNvPr id="392" name="CustomShape 4"/>
          <p:cNvSpPr/>
          <p:nvPr/>
        </p:nvSpPr>
        <p:spPr>
          <a:xfrm>
            <a:off x="0" y="369360"/>
            <a:ext cx="914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3d97de"/>
                </a:solidFill>
                <a:latin typeface="Tw Cen MT"/>
              </a:rPr>
              <a:t>Le Neurone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La Synapse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Le Réseau</a:t>
            </a:r>
            <a:endParaRPr/>
          </a:p>
        </p:txBody>
      </p:sp>
      <p:sp>
        <p:nvSpPr>
          <p:cNvPr id="393" name="TextShape 5"/>
          <p:cNvSpPr txBox="1"/>
          <p:nvPr/>
        </p:nvSpPr>
        <p:spPr>
          <a:xfrm>
            <a:off x="8229600" y="6057720"/>
            <a:ext cx="577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755827D6-2073-4AC5-B55F-E07A94A24666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856080" y="767160"/>
            <a:ext cx="7428960" cy="6004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La synapse</a:t>
            </a:r>
            <a:endParaRPr/>
          </a:p>
        </p:txBody>
      </p:sp>
      <p:pic>
        <p:nvPicPr>
          <p:cNvPr id="395" name="Espace réservé du contenu 3" descr=""/>
          <p:cNvPicPr/>
          <p:nvPr/>
        </p:nvPicPr>
        <p:blipFill>
          <a:blip r:embed="rId1"/>
          <a:stretch/>
        </p:blipFill>
        <p:spPr>
          <a:xfrm>
            <a:off x="1049760" y="2051280"/>
            <a:ext cx="7152120" cy="1447920"/>
          </a:xfrm>
          <a:prstGeom prst="rect">
            <a:avLst/>
          </a:prstGeom>
          <a:ln>
            <a:noFill/>
          </a:ln>
        </p:spPr>
      </p:pic>
      <p:sp>
        <p:nvSpPr>
          <p:cNvPr id="396" name="CustomShape 2"/>
          <p:cNvSpPr/>
          <p:nvPr/>
        </p:nvSpPr>
        <p:spPr>
          <a:xfrm>
            <a:off x="2968200" y="4730040"/>
            <a:ext cx="35377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Vecteur de communication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Interaction chimique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Mobiles</a:t>
            </a:r>
            <a:endParaRPr/>
          </a:p>
        </p:txBody>
      </p:sp>
      <p:sp>
        <p:nvSpPr>
          <p:cNvPr id="397" name="CustomShape 3"/>
          <p:cNvSpPr/>
          <p:nvPr/>
        </p:nvSpPr>
        <p:spPr>
          <a:xfrm>
            <a:off x="0" y="0"/>
            <a:ext cx="914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Introduction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Le Cerveau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BrainScaleS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SpiNNaker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Exploitation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Conclusion</a:t>
            </a:r>
            <a:endParaRPr/>
          </a:p>
        </p:txBody>
      </p:sp>
      <p:sp>
        <p:nvSpPr>
          <p:cNvPr id="398" name="CustomShape 4"/>
          <p:cNvSpPr/>
          <p:nvPr/>
        </p:nvSpPr>
        <p:spPr>
          <a:xfrm>
            <a:off x="0" y="369360"/>
            <a:ext cx="914364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5"/>
          <p:cNvSpPr/>
          <p:nvPr/>
        </p:nvSpPr>
        <p:spPr>
          <a:xfrm>
            <a:off x="0" y="369360"/>
            <a:ext cx="914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Le Neurone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La Synapse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Le Réseau</a:t>
            </a:r>
            <a:endParaRPr/>
          </a:p>
        </p:txBody>
      </p:sp>
      <p:sp>
        <p:nvSpPr>
          <p:cNvPr id="400" name="TextShape 6"/>
          <p:cNvSpPr txBox="1"/>
          <p:nvPr/>
        </p:nvSpPr>
        <p:spPr>
          <a:xfrm>
            <a:off x="8285400" y="6044760"/>
            <a:ext cx="577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8D93A46F-565A-4C29-84E9-C7984F84E97E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1"/>
          <p:cNvSpPr txBox="1"/>
          <p:nvPr/>
        </p:nvSpPr>
        <p:spPr>
          <a:xfrm>
            <a:off x="800280" y="892080"/>
            <a:ext cx="742896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Le réseau</a:t>
            </a:r>
            <a:endParaRPr/>
          </a:p>
        </p:txBody>
      </p:sp>
      <p:pic>
        <p:nvPicPr>
          <p:cNvPr id="402" name="Espace réservé du contenu 4" descr=""/>
          <p:cNvPicPr/>
          <p:nvPr/>
        </p:nvPicPr>
        <p:blipFill>
          <a:blip r:embed="rId1"/>
          <a:stretch/>
        </p:blipFill>
        <p:spPr>
          <a:xfrm>
            <a:off x="800280" y="2395800"/>
            <a:ext cx="3658680" cy="2750040"/>
          </a:xfrm>
          <a:prstGeom prst="rect">
            <a:avLst/>
          </a:prstGeom>
          <a:ln>
            <a:noFill/>
          </a:ln>
        </p:spPr>
      </p:pic>
      <p:sp>
        <p:nvSpPr>
          <p:cNvPr id="403" name="TextShape 2"/>
          <p:cNvSpPr txBox="1"/>
          <p:nvPr/>
        </p:nvSpPr>
        <p:spPr>
          <a:xfrm>
            <a:off x="4231080" y="2249640"/>
            <a:ext cx="4053960" cy="3541320"/>
          </a:xfrm>
          <a:prstGeom prst="rect">
            <a:avLst/>
          </a:prstGeom>
          <a:solidFill>
            <a:srgbClr val="404040">
              <a:alpha val="64000"/>
            </a:srgbClr>
          </a:solidFill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Le cerveau humain :</a:t>
            </a: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86 à 100 milliards de neurones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Un neurone connecté de 1 à plus 100 000 synapses (10 000 en moyenne)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~ 5 synapses d’un neurone à n’importe quel autre.</a:t>
            </a:r>
            <a:endParaRPr/>
          </a:p>
        </p:txBody>
      </p:sp>
      <p:sp>
        <p:nvSpPr>
          <p:cNvPr id="404" name="CustomShape 3"/>
          <p:cNvSpPr/>
          <p:nvPr/>
        </p:nvSpPr>
        <p:spPr>
          <a:xfrm>
            <a:off x="0" y="0"/>
            <a:ext cx="914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Introduction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Le Cerveau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BrainScaleS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SpiNNaker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Exploitation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Conclusion</a:t>
            </a:r>
            <a:endParaRPr/>
          </a:p>
        </p:txBody>
      </p:sp>
      <p:sp>
        <p:nvSpPr>
          <p:cNvPr id="405" name="CustomShape 4"/>
          <p:cNvSpPr/>
          <p:nvPr/>
        </p:nvSpPr>
        <p:spPr>
          <a:xfrm>
            <a:off x="0" y="369360"/>
            <a:ext cx="914364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5"/>
          <p:cNvSpPr/>
          <p:nvPr/>
        </p:nvSpPr>
        <p:spPr>
          <a:xfrm>
            <a:off x="0" y="369360"/>
            <a:ext cx="914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Le Neurone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La Synapse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Le Réseau</a:t>
            </a:r>
            <a:endParaRPr/>
          </a:p>
        </p:txBody>
      </p:sp>
      <p:sp>
        <p:nvSpPr>
          <p:cNvPr id="407" name="TextShape 6"/>
          <p:cNvSpPr txBox="1"/>
          <p:nvPr/>
        </p:nvSpPr>
        <p:spPr>
          <a:xfrm>
            <a:off x="8229600" y="6057720"/>
            <a:ext cx="577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1D1603BA-E843-4822-82C8-A61B8D9F571A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800280" y="892080"/>
            <a:ext cx="742896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présentation</a:t>
            </a:r>
            <a:endParaRPr/>
          </a:p>
        </p:txBody>
      </p:sp>
      <p:pic>
        <p:nvPicPr>
          <p:cNvPr id="409" name="Espace réservé du contenu 7" descr=""/>
          <p:cNvPicPr/>
          <p:nvPr/>
        </p:nvPicPr>
        <p:blipFill>
          <a:blip r:embed="rId1"/>
          <a:stretch/>
        </p:blipFill>
        <p:spPr>
          <a:xfrm>
            <a:off x="1166040" y="1495440"/>
            <a:ext cx="6398280" cy="3138120"/>
          </a:xfrm>
          <a:prstGeom prst="rect">
            <a:avLst/>
          </a:prstGeom>
          <a:ln>
            <a:noFill/>
          </a:ln>
        </p:spPr>
      </p:pic>
      <p:sp>
        <p:nvSpPr>
          <p:cNvPr id="410" name="TextShape 2"/>
          <p:cNvSpPr txBox="1"/>
          <p:nvPr/>
        </p:nvSpPr>
        <p:spPr>
          <a:xfrm>
            <a:off x="800280" y="4769640"/>
            <a:ext cx="7578720" cy="1460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Équipe d’Heidelberg</a:t>
            </a: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Simulation hardware</a:t>
            </a: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20 modules neuromorphiques</a:t>
            </a: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Simulation plus économe et 10</a:t>
            </a:r>
            <a:r>
              <a:rPr lang="en-US" strike="noStrike" baseline="30000">
                <a:solidFill>
                  <a:srgbClr val="ffffff"/>
                </a:solidFill>
                <a:latin typeface="Tw Cen MT"/>
              </a:rPr>
              <a:t>3 </a:t>
            </a:r>
            <a:r>
              <a:rPr lang="en-US" strike="noStrike">
                <a:solidFill>
                  <a:srgbClr val="ffffff"/>
                </a:solidFill>
                <a:latin typeface="Tw Cen MT"/>
              </a:rPr>
              <a:t>à 10</a:t>
            </a:r>
            <a:r>
              <a:rPr lang="en-US" strike="noStrike" baseline="30000">
                <a:solidFill>
                  <a:srgbClr val="ffffff"/>
                </a:solidFill>
                <a:latin typeface="Tw Cen MT"/>
              </a:rPr>
              <a:t>5 </a:t>
            </a:r>
            <a:r>
              <a:rPr lang="en-US" strike="noStrike">
                <a:solidFill>
                  <a:srgbClr val="ffffff"/>
                </a:solidFill>
                <a:latin typeface="Tw Cen MT"/>
              </a:rPr>
              <a:t>fois plus rapide que la réalité</a:t>
            </a:r>
            <a:endParaRPr/>
          </a:p>
        </p:txBody>
      </p:sp>
      <p:sp>
        <p:nvSpPr>
          <p:cNvPr id="411" name="CustomShape 3"/>
          <p:cNvSpPr/>
          <p:nvPr/>
        </p:nvSpPr>
        <p:spPr>
          <a:xfrm>
            <a:off x="0" y="0"/>
            <a:ext cx="914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Introduction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Le Cerveau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BrainScaleS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SpiNNaker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Exploitation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Conclusion</a:t>
            </a:r>
            <a:endParaRPr/>
          </a:p>
        </p:txBody>
      </p:sp>
      <p:sp>
        <p:nvSpPr>
          <p:cNvPr id="412" name="CustomShape 4"/>
          <p:cNvSpPr/>
          <p:nvPr/>
        </p:nvSpPr>
        <p:spPr>
          <a:xfrm>
            <a:off x="0" y="369360"/>
            <a:ext cx="914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3d97de"/>
                </a:solidFill>
                <a:latin typeface="Tw Cen MT"/>
              </a:rPr>
              <a:t>Présentation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Modules Neuromorphiques</a:t>
            </a:r>
            <a:endParaRPr/>
          </a:p>
        </p:txBody>
      </p:sp>
      <p:sp>
        <p:nvSpPr>
          <p:cNvPr id="413" name="TextShape 5"/>
          <p:cNvSpPr txBox="1"/>
          <p:nvPr/>
        </p:nvSpPr>
        <p:spPr>
          <a:xfrm>
            <a:off x="8229600" y="6057720"/>
            <a:ext cx="577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8D57A055-491C-4C57-8EFE-950CEBB24036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"/>
          <p:cNvSpPr txBox="1"/>
          <p:nvPr/>
        </p:nvSpPr>
        <p:spPr>
          <a:xfrm>
            <a:off x="800280" y="892080"/>
            <a:ext cx="742896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Modules neuromorphiques</a:t>
            </a:r>
            <a:endParaRPr/>
          </a:p>
        </p:txBody>
      </p:sp>
      <p:pic>
        <p:nvPicPr>
          <p:cNvPr id="415" name="Espace réservé du contenu 6" descr=""/>
          <p:cNvPicPr/>
          <p:nvPr/>
        </p:nvPicPr>
        <p:blipFill>
          <a:blip r:embed="rId1"/>
          <a:stretch/>
        </p:blipFill>
        <p:spPr>
          <a:xfrm>
            <a:off x="855720" y="2806200"/>
            <a:ext cx="3658680" cy="2427480"/>
          </a:xfrm>
          <a:prstGeom prst="rect">
            <a:avLst/>
          </a:prstGeom>
          <a:ln>
            <a:noFill/>
          </a:ln>
        </p:spPr>
      </p:pic>
      <p:sp>
        <p:nvSpPr>
          <p:cNvPr id="416" name="TextShape 2"/>
          <p:cNvSpPr txBox="1"/>
          <p:nvPr/>
        </p:nvSpPr>
        <p:spPr>
          <a:xfrm>
            <a:off x="4629240" y="2249640"/>
            <a:ext cx="365616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Élément central de BrainScaleS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Milieu de simulation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Composants au cœur de la simulation :</a:t>
            </a:r>
            <a:endParaRPr/>
          </a:p>
          <a:p>
            <a:pPr lvl="1">
              <a:lnSpc>
                <a:spcPct val="100000"/>
              </a:lnSpc>
              <a:buSzPct val="125000"/>
              <a:buFont typeface="Courier New"/>
              <a:buChar char="o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Wafer</a:t>
            </a:r>
            <a:endParaRPr/>
          </a:p>
          <a:p>
            <a:pPr lvl="1">
              <a:lnSpc>
                <a:spcPct val="100000"/>
              </a:lnSpc>
              <a:buSzPct val="125000"/>
              <a:buFont typeface="Courier New"/>
              <a:buChar char="o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Carte FPGA</a:t>
            </a:r>
            <a:endParaRPr/>
          </a:p>
        </p:txBody>
      </p:sp>
      <p:sp>
        <p:nvSpPr>
          <p:cNvPr id="417" name="CustomShape 3"/>
          <p:cNvSpPr/>
          <p:nvPr/>
        </p:nvSpPr>
        <p:spPr>
          <a:xfrm>
            <a:off x="0" y="0"/>
            <a:ext cx="914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Introduction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Le Cerveau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BrainScaleS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SpiNNaker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Exploitation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Conclusion</a:t>
            </a:r>
            <a:endParaRPr/>
          </a:p>
        </p:txBody>
      </p:sp>
      <p:sp>
        <p:nvSpPr>
          <p:cNvPr id="418" name="CustomShape 4"/>
          <p:cNvSpPr/>
          <p:nvPr/>
        </p:nvSpPr>
        <p:spPr>
          <a:xfrm>
            <a:off x="0" y="369360"/>
            <a:ext cx="914364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5"/>
          <p:cNvSpPr/>
          <p:nvPr/>
        </p:nvSpPr>
        <p:spPr>
          <a:xfrm>
            <a:off x="0" y="369360"/>
            <a:ext cx="914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Présentation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Modules Neuromorphiques</a:t>
            </a:r>
            <a:endParaRPr/>
          </a:p>
        </p:txBody>
      </p:sp>
      <p:sp>
        <p:nvSpPr>
          <p:cNvPr id="420" name="TextShape 6"/>
          <p:cNvSpPr txBox="1"/>
          <p:nvPr/>
        </p:nvSpPr>
        <p:spPr>
          <a:xfrm>
            <a:off x="8229600" y="6057720"/>
            <a:ext cx="577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35658542-3D0A-496C-91CC-B9884011DA8C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800280" y="892080"/>
            <a:ext cx="742896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2700" strike="noStrike">
                <a:solidFill>
                  <a:srgbClr val="ffffff"/>
                </a:solidFill>
                <a:latin typeface="Tw Cen MT"/>
              </a:rPr>
              <a:t>WAFER</a:t>
            </a:r>
            <a:endParaRPr/>
          </a:p>
        </p:txBody>
      </p:sp>
      <p:pic>
        <p:nvPicPr>
          <p:cNvPr id="422" name="Espace réservé du contenu 7" descr=""/>
          <p:cNvPicPr/>
          <p:nvPr/>
        </p:nvPicPr>
        <p:blipFill>
          <a:blip r:embed="rId1"/>
          <a:stretch/>
        </p:blipFill>
        <p:spPr>
          <a:xfrm>
            <a:off x="4869720" y="2921760"/>
            <a:ext cx="3174480" cy="2196720"/>
          </a:xfrm>
          <a:prstGeom prst="rect">
            <a:avLst/>
          </a:prstGeom>
          <a:ln>
            <a:noFill/>
          </a:ln>
        </p:spPr>
      </p:pic>
      <p:sp>
        <p:nvSpPr>
          <p:cNvPr id="423" name="CustomShape 2"/>
          <p:cNvSpPr/>
          <p:nvPr/>
        </p:nvSpPr>
        <p:spPr>
          <a:xfrm>
            <a:off x="0" y="0"/>
            <a:ext cx="914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Introduction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Le Cerveau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BrainScaleS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SpiNNaker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 Exploitation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Conclusion</a:t>
            </a:r>
            <a:endParaRPr/>
          </a:p>
        </p:txBody>
      </p:sp>
      <p:sp>
        <p:nvSpPr>
          <p:cNvPr id="424" name="CustomShape 3"/>
          <p:cNvSpPr/>
          <p:nvPr/>
        </p:nvSpPr>
        <p:spPr>
          <a:xfrm>
            <a:off x="0" y="369360"/>
            <a:ext cx="9143640" cy="3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TextShape 4"/>
          <p:cNvSpPr txBox="1"/>
          <p:nvPr/>
        </p:nvSpPr>
        <p:spPr>
          <a:xfrm>
            <a:off x="856080" y="2249640"/>
            <a:ext cx="365832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Cercle de silicone de 20 cm de diamètre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Lieu de la simulation</a:t>
            </a:r>
            <a:endParaRPr/>
          </a:p>
          <a:p>
            <a:pPr>
              <a:lnSpc>
                <a:spcPct val="120000"/>
              </a:lnSpc>
            </a:pPr>
            <a:endParaRPr/>
          </a:p>
          <a:p>
            <a:pPr>
              <a:lnSpc>
                <a:spcPct val="120000"/>
              </a:lnSpc>
              <a:buSzPct val="125000"/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Tw Cen MT"/>
              </a:rPr>
              <a:t>384 puces HICANN : </a:t>
            </a:r>
            <a:endParaRPr/>
          </a:p>
          <a:p>
            <a:pPr lvl="1">
              <a:lnSpc>
                <a:spcPct val="100000"/>
              </a:lnSpc>
              <a:buSzPct val="125000"/>
              <a:buFont typeface="Courier New"/>
              <a:buChar char="o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128 000 synapses</a:t>
            </a:r>
            <a:endParaRPr/>
          </a:p>
          <a:p>
            <a:pPr lvl="1">
              <a:lnSpc>
                <a:spcPct val="100000"/>
              </a:lnSpc>
              <a:buSzPct val="125000"/>
              <a:buFont typeface="Courier New"/>
              <a:buChar char="o"/>
            </a:pPr>
            <a:r>
              <a:rPr lang="en-US" sz="1500" strike="noStrike">
                <a:solidFill>
                  <a:srgbClr val="ffffff"/>
                </a:solidFill>
                <a:latin typeface="Tw Cen MT"/>
              </a:rPr>
              <a:t>512 « neurones électroniques »</a:t>
            </a:r>
            <a:endParaRPr/>
          </a:p>
        </p:txBody>
      </p:sp>
      <p:sp>
        <p:nvSpPr>
          <p:cNvPr id="426" name="CustomShape 5"/>
          <p:cNvSpPr/>
          <p:nvPr/>
        </p:nvSpPr>
        <p:spPr>
          <a:xfrm>
            <a:off x="0" y="369360"/>
            <a:ext cx="914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trike="noStrike">
                <a:solidFill>
                  <a:srgbClr val="ffffff"/>
                </a:solidFill>
                <a:latin typeface="Tw Cen MT"/>
              </a:rPr>
              <a:t>Présentation </a:t>
            </a:r>
            <a:r>
              <a:rPr lang="fr-FR" strike="noStrike">
                <a:solidFill>
                  <a:srgbClr val="ffffff"/>
                </a:solidFill>
                <a:latin typeface="Tw Cen MT"/>
              </a:rPr>
              <a:t>	</a:t>
            </a:r>
            <a:r>
              <a:rPr lang="fr-FR" strike="noStrike">
                <a:solidFill>
                  <a:srgbClr val="3d97de"/>
                </a:solidFill>
                <a:latin typeface="Tw Cen MT"/>
              </a:rPr>
              <a:t>Modules Neuromorphiques</a:t>
            </a:r>
            <a:endParaRPr/>
          </a:p>
        </p:txBody>
      </p:sp>
      <p:sp>
        <p:nvSpPr>
          <p:cNvPr id="427" name="TextShape 6"/>
          <p:cNvSpPr txBox="1"/>
          <p:nvPr/>
        </p:nvSpPr>
        <p:spPr>
          <a:xfrm>
            <a:off x="8229600" y="6057720"/>
            <a:ext cx="577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638C4306-A066-4B86-A399-DC9763F2966C}" type="slidenum">
              <a:rPr lang="fr-FR" strike="noStrike">
                <a:solidFill>
                  <a:srgbClr val="ffffff"/>
                </a:solidFill>
                <a:latin typeface="Tw Cen MT"/>
              </a:rPr>
              <a:t>&lt;numéro&gt;</a:t>
            </a:fld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